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6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10/6/2017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10/6/2017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10/6/2017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10/6/2017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10/6/2017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10/6/2017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15EEC1-1436-4490-AC5C-795691C4D4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nl-NL" sz="16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kwik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766C2B8-DA00-4E79-BCB5-AAA4F3C1F1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8521D604-508B-4FD3-AFB6-F57FCF36C1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9625" y="2532185"/>
            <a:ext cx="3454044" cy="3500510"/>
          </a:xfrm>
          <a:prstGeom prst="rect">
            <a:avLst/>
          </a:prstGeom>
        </p:spPr>
      </p:pic>
      <p:sp>
        <p:nvSpPr>
          <p:cNvPr id="5" name="Ovaal 4">
            <a:extLst>
              <a:ext uri="{FF2B5EF4-FFF2-40B4-BE49-F238E27FC236}">
                <a16:creationId xmlns:a16="http://schemas.microsoft.com/office/drawing/2014/main" id="{1427ECBB-FDDA-487F-8F1C-B935EDD14CE2}"/>
              </a:ext>
            </a:extLst>
          </p:cNvPr>
          <p:cNvSpPr/>
          <p:nvPr/>
        </p:nvSpPr>
        <p:spPr>
          <a:xfrm>
            <a:off x="8119625" y="3871186"/>
            <a:ext cx="1860988" cy="1767614"/>
          </a:xfrm>
          <a:prstGeom prst="ellipse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C67E0B1F-49C6-4F44-807E-6BCCAC7FCF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260" y="820323"/>
            <a:ext cx="2952750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50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36BC74-F501-4243-BF62-8E11C6ADAA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3181" y="-102705"/>
            <a:ext cx="8825658" cy="3329581"/>
          </a:xfrm>
        </p:spPr>
        <p:txBody>
          <a:bodyPr/>
          <a:lstStyle/>
          <a:p>
            <a:r>
              <a:rPr lang="nl-NL" dirty="0"/>
              <a:t>Wat is kwik?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0BA18AC-4389-4032-AB20-654D6726F1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3226876"/>
            <a:ext cx="8825658" cy="241192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 kwik ( kwikzilver)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Kamertemperatuur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hg</a:t>
            </a:r>
          </a:p>
        </p:txBody>
      </p:sp>
    </p:spTree>
    <p:extLst>
      <p:ext uri="{BB962C8B-B14F-4D97-AF65-F5344CB8AC3E}">
        <p14:creationId xmlns:p14="http://schemas.microsoft.com/office/powerpoint/2010/main" val="3328586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070E86-D00B-4C5C-B18C-5D2D3B49F5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75591"/>
            <a:ext cx="8825658" cy="3329581"/>
          </a:xfrm>
        </p:spPr>
        <p:txBody>
          <a:bodyPr/>
          <a:lstStyle/>
          <a:p>
            <a:pPr algn="ctr"/>
            <a:r>
              <a:rPr lang="nl-NL" dirty="0"/>
              <a:t>gevaren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94FE4CC-804A-4D2B-8C29-56EF672C4F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234375"/>
            <a:ext cx="8825658" cy="2518117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dirty="0"/>
              <a:t>Longbeschadiging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dirty="0"/>
              <a:t>Nierbeschadiging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dirty="0"/>
              <a:t>hersenletsel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3EF91915-2E7D-40EA-B388-D3D7467EDF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4757" y="1840381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259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C7AB04-F132-4BE1-93C6-5BD27D63B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4572" y="0"/>
            <a:ext cx="10480430" cy="3329581"/>
          </a:xfrm>
        </p:spPr>
        <p:txBody>
          <a:bodyPr/>
          <a:lstStyle/>
          <a:p>
            <a:r>
              <a:rPr lang="nl-NL" sz="6000" dirty="0"/>
              <a:t>Toepassing in het verleden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45901C3-8D2B-4D29-9AB2-75513B1C13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8346" y="3820776"/>
            <a:ext cx="8825658" cy="1961045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Spaarlampen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Vullingen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/>
              <a:t>Thermometers/ barometers</a:t>
            </a:r>
          </a:p>
          <a:p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1102882B-2D4D-4EA5-BCF7-07E082DFB3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3893" y="263989"/>
            <a:ext cx="2933847" cy="208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990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8746BE-0E3D-4F8F-879B-79E5B1B017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0"/>
            <a:ext cx="8825658" cy="3329581"/>
          </a:xfrm>
        </p:spPr>
        <p:txBody>
          <a:bodyPr/>
          <a:lstStyle/>
          <a:p>
            <a:pPr algn="ctr"/>
            <a:r>
              <a:rPr lang="nl-NL" dirty="0"/>
              <a:t>storage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6D61923-D38A-4C72-96F7-7381030036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3670852"/>
            <a:ext cx="8825658" cy="1967948"/>
          </a:xfrm>
        </p:spPr>
        <p:txBody>
          <a:bodyPr/>
          <a:lstStyle/>
          <a:p>
            <a:r>
              <a:rPr lang="nl-NL" dirty="0"/>
              <a:t>Afgesloten</a:t>
            </a:r>
          </a:p>
          <a:p>
            <a:r>
              <a:rPr lang="nl-NL" dirty="0"/>
              <a:t>Gescheiden </a:t>
            </a:r>
          </a:p>
          <a:p>
            <a:r>
              <a:rPr lang="nl-NL" dirty="0"/>
              <a:t>18 graden 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57304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F2D56B-ADCC-4DA4-B386-AE3858EFC5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88844"/>
            <a:ext cx="8825658" cy="3329581"/>
          </a:xfrm>
        </p:spPr>
        <p:txBody>
          <a:bodyPr/>
          <a:lstStyle/>
          <a:p>
            <a:r>
              <a:rPr lang="nl-NL" dirty="0"/>
              <a:t>Leerlingen en kwik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B9BFF5D-4950-4250-93D0-EBF11AE46A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3518425"/>
            <a:ext cx="9923862" cy="2120375"/>
          </a:xfrm>
        </p:spPr>
        <p:txBody>
          <a:bodyPr>
            <a:normAutofit/>
          </a:bodyPr>
          <a:lstStyle/>
          <a:p>
            <a:r>
              <a:rPr lang="nl-NL" dirty="0"/>
              <a:t>Leerlingen zelf halen</a:t>
            </a:r>
          </a:p>
          <a:p>
            <a:r>
              <a:rPr lang="nl-NL" dirty="0"/>
              <a:t>School: zal het </a:t>
            </a:r>
            <a:r>
              <a:rPr lang="nl-NL"/>
              <a:t>niet verschaffen </a:t>
            </a:r>
            <a:endParaRPr lang="nl-NL" dirty="0"/>
          </a:p>
          <a:p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405830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75</TotalTime>
  <Words>43</Words>
  <Application>Microsoft Office PowerPoint</Application>
  <PresentationFormat>Breedbeeld</PresentationFormat>
  <Paragraphs>22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Wingdings</vt:lpstr>
      <vt:lpstr>Wingdings 3</vt:lpstr>
      <vt:lpstr>Ion</vt:lpstr>
      <vt:lpstr>kwik</vt:lpstr>
      <vt:lpstr>Wat is kwik?</vt:lpstr>
      <vt:lpstr>gevaren</vt:lpstr>
      <vt:lpstr>Toepassing in het verleden</vt:lpstr>
      <vt:lpstr>storage</vt:lpstr>
      <vt:lpstr>Leerlingen en kwik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kwik</dc:title>
  <dc:creator>J Hofstra</dc:creator>
  <cp:lastModifiedBy>J Hofstra</cp:lastModifiedBy>
  <cp:revision>9</cp:revision>
  <dcterms:created xsi:type="dcterms:W3CDTF">2017-10-03T10:35:15Z</dcterms:created>
  <dcterms:modified xsi:type="dcterms:W3CDTF">2017-10-06T10:31:03Z</dcterms:modified>
</cp:coreProperties>
</file>