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69" r:id="rId5"/>
    <p:sldId id="270" r:id="rId6"/>
    <p:sldId id="271" r:id="rId7"/>
    <p:sldId id="272" r:id="rId8"/>
    <p:sldId id="273" r:id="rId9"/>
    <p:sldId id="274" r:id="rId10"/>
    <p:sldId id="260" r:id="rId11"/>
    <p:sldId id="267" r:id="rId12"/>
    <p:sldId id="263" r:id="rId13"/>
    <p:sldId id="268" r:id="rId14"/>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p:cViewPr>
        <p:scale>
          <a:sx n="106" d="100"/>
          <a:sy n="106" d="100"/>
        </p:scale>
        <p:origin x="78" y="282"/>
      </p:cViewPr>
      <p:guideLst/>
    </p:cSldViewPr>
  </p:slideViewPr>
  <p:notesTextViewPr>
    <p:cViewPr>
      <p:scale>
        <a:sx n="1" d="1"/>
        <a:sy n="1" d="1"/>
      </p:scale>
      <p:origin x="0" y="0"/>
    </p:cViewPr>
  </p:notesTextViewPr>
  <p:notesViewPr>
    <p:cSldViewPr showGuides="1">
      <p:cViewPr varScale="1">
        <p:scale>
          <a:sx n="88" d="100"/>
          <a:sy n="88" d="100"/>
        </p:scale>
        <p:origin x="281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B202A-8611-4DDC-831D-D12EB67B6CF7}" type="doc">
      <dgm:prSet loTypeId="urn:microsoft.com/office/officeart/2005/8/layout/process4" loCatId="process" qsTypeId="urn:microsoft.com/office/officeart/2005/8/quickstyle/simple4" qsCatId="simple" csTypeId="urn:microsoft.com/office/officeart/2005/8/colors/accent1_1" csCatId="accent1" phldr="1"/>
      <dgm:spPr/>
      <dgm:t>
        <a:bodyPr rtlCol="0"/>
        <a:lstStyle/>
        <a:p>
          <a:pPr rtl="0"/>
          <a:endParaRPr lang="en-US"/>
        </a:p>
      </dgm:t>
    </dgm:pt>
    <dgm:pt modelId="{11888A7B-1E89-45E6-84F4-EF92B26189CD}">
      <dgm:prSet phldrT="[Text]"/>
      <dgm:spPr/>
      <dgm:t>
        <a:bodyPr rtlCol="0"/>
        <a:lstStyle/>
        <a:p>
          <a:pPr rtl="0"/>
          <a:r>
            <a:rPr lang="nl-NL" noProof="0" dirty="0" smtClean="0"/>
            <a:t>Cv ketel</a:t>
          </a:r>
          <a:endParaRPr lang="nl-NL" noProof="0" dirty="0"/>
        </a:p>
      </dgm:t>
    </dgm:pt>
    <dgm:pt modelId="{6043087E-917B-44BC-97F8-41385FD50DC3}" type="parTrans" cxnId="{5376348D-4465-4E2E-9DB8-EA1F5276717B}">
      <dgm:prSet/>
      <dgm:spPr/>
      <dgm:t>
        <a:bodyPr rtlCol="0"/>
        <a:lstStyle/>
        <a:p>
          <a:pPr rtl="0"/>
          <a:endParaRPr lang="en-US"/>
        </a:p>
      </dgm:t>
    </dgm:pt>
    <dgm:pt modelId="{438F37F5-E676-4BB5-A241-95D895E1B43F}" type="sibTrans" cxnId="{5376348D-4465-4E2E-9DB8-EA1F5276717B}">
      <dgm:prSet/>
      <dgm:spPr/>
      <dgm:t>
        <a:bodyPr rtlCol="0"/>
        <a:lstStyle/>
        <a:p>
          <a:pPr rtl="0"/>
          <a:endParaRPr lang="en-US"/>
        </a:p>
      </dgm:t>
    </dgm:pt>
    <dgm:pt modelId="{712EDDD5-F1C9-457B-A81D-F94868058B44}">
      <dgm:prSet phldrT="[Text]"/>
      <dgm:spPr/>
      <dgm:t>
        <a:bodyPr rtlCol="0"/>
        <a:lstStyle/>
        <a:p>
          <a:pPr rtl="0"/>
          <a:r>
            <a:rPr lang="nl-NL" noProof="0" dirty="0" smtClean="0"/>
            <a:t>leiding</a:t>
          </a:r>
          <a:endParaRPr lang="nl-NL" noProof="0" dirty="0"/>
        </a:p>
      </dgm:t>
    </dgm:pt>
    <dgm:pt modelId="{5E2CC1CB-7E12-4298-9BE5-B8F6683E4161}" type="parTrans" cxnId="{392AE56A-6939-469F-BFEC-2DEEC6ABC100}">
      <dgm:prSet/>
      <dgm:spPr/>
      <dgm:t>
        <a:bodyPr rtlCol="0"/>
        <a:lstStyle/>
        <a:p>
          <a:pPr rtl="0"/>
          <a:endParaRPr lang="en-US"/>
        </a:p>
      </dgm:t>
    </dgm:pt>
    <dgm:pt modelId="{630DB5C2-135D-425B-B7D5-1F5FFE12BF3B}" type="sibTrans" cxnId="{392AE56A-6939-469F-BFEC-2DEEC6ABC100}">
      <dgm:prSet/>
      <dgm:spPr/>
      <dgm:t>
        <a:bodyPr rtlCol="0"/>
        <a:lstStyle/>
        <a:p>
          <a:pPr rtl="0"/>
          <a:endParaRPr lang="en-US"/>
        </a:p>
      </dgm:t>
    </dgm:pt>
    <dgm:pt modelId="{356F6FEF-38C8-437A-8562-86A5ED3F5885}">
      <dgm:prSet phldrT="[Text]"/>
      <dgm:spPr/>
      <dgm:t>
        <a:bodyPr rtlCol="0"/>
        <a:lstStyle/>
        <a:p>
          <a:pPr rtl="0"/>
          <a:r>
            <a:rPr lang="nl-NL" noProof="0" dirty="0" smtClean="0"/>
            <a:t>radiator</a:t>
          </a:r>
          <a:endParaRPr lang="nl-NL" noProof="0" dirty="0"/>
        </a:p>
      </dgm:t>
    </dgm:pt>
    <dgm:pt modelId="{BD9B34C9-939F-47F5-A040-1B30C9EEA310}" type="parTrans" cxnId="{8247D1A2-555D-4B39-B44D-5F2B5AE64242}">
      <dgm:prSet/>
      <dgm:spPr/>
      <dgm:t>
        <a:bodyPr rtlCol="0"/>
        <a:lstStyle/>
        <a:p>
          <a:pPr rtl="0"/>
          <a:endParaRPr lang="en-US"/>
        </a:p>
      </dgm:t>
    </dgm:pt>
    <dgm:pt modelId="{665399A3-A410-4656-8F7E-3FAB641DE891}" type="sibTrans" cxnId="{8247D1A2-555D-4B39-B44D-5F2B5AE64242}">
      <dgm:prSet/>
      <dgm:spPr/>
      <dgm:t>
        <a:bodyPr rtlCol="0"/>
        <a:lstStyle/>
        <a:p>
          <a:pPr rtl="0"/>
          <a:endParaRPr lang="en-US"/>
        </a:p>
      </dgm:t>
    </dgm:pt>
    <dgm:pt modelId="{640CA9BD-09C1-4472-8DAC-0F150EC5E678}">
      <dgm:prSet phldrT="[Text]"/>
      <dgm:spPr/>
      <dgm:t>
        <a:bodyPr/>
        <a:lstStyle/>
        <a:p>
          <a:pPr rtl="0"/>
          <a:r>
            <a:rPr lang="nl-NL" noProof="0" dirty="0" smtClean="0"/>
            <a:t>leiding</a:t>
          </a:r>
          <a:endParaRPr lang="nl-NL" noProof="0" dirty="0"/>
        </a:p>
      </dgm:t>
    </dgm:pt>
    <dgm:pt modelId="{90609DF7-843B-4BEF-A3B5-89270E6B0951}" type="parTrans" cxnId="{957C551D-31A8-4286-A3AE-C5928DB663CE}">
      <dgm:prSet/>
      <dgm:spPr/>
      <dgm:t>
        <a:bodyPr rtlCol="0"/>
        <a:lstStyle/>
        <a:p>
          <a:pPr rtl="0"/>
          <a:endParaRPr lang="en-US"/>
        </a:p>
      </dgm:t>
    </dgm:pt>
    <dgm:pt modelId="{67B503AA-82FD-4AA4-8357-3D8B59D6160B}" type="sibTrans" cxnId="{957C551D-31A8-4286-A3AE-C5928DB663CE}">
      <dgm:prSet/>
      <dgm:spPr/>
      <dgm:t>
        <a:bodyPr rtlCol="0"/>
        <a:lstStyle/>
        <a:p>
          <a:pPr rtl="0"/>
          <a:endParaRPr lang="en-US"/>
        </a:p>
      </dgm:t>
    </dgm:pt>
    <dgm:pt modelId="{812F39FC-2D1E-4DD1-A1A6-C7F9287A4AAB}" type="pres">
      <dgm:prSet presAssocID="{2EFB202A-8611-4DDC-831D-D12EB67B6CF7}" presName="Name0" presStyleCnt="0">
        <dgm:presLayoutVars>
          <dgm:dir/>
          <dgm:animLvl val="lvl"/>
          <dgm:resizeHandles val="exact"/>
        </dgm:presLayoutVars>
      </dgm:prSet>
      <dgm:spPr/>
      <dgm:t>
        <a:bodyPr/>
        <a:lstStyle/>
        <a:p>
          <a:endParaRPr lang="nl-NL"/>
        </a:p>
      </dgm:t>
    </dgm:pt>
    <dgm:pt modelId="{C1682CE3-81F4-4BEA-B13D-10C7017D8387}" type="pres">
      <dgm:prSet presAssocID="{640CA9BD-09C1-4472-8DAC-0F150EC5E678}" presName="boxAndChildren" presStyleCnt="0"/>
      <dgm:spPr/>
    </dgm:pt>
    <dgm:pt modelId="{325B9957-E809-4285-A870-20AA1AEAA8D7}" type="pres">
      <dgm:prSet presAssocID="{640CA9BD-09C1-4472-8DAC-0F150EC5E678}" presName="parentTextBox" presStyleLbl="node1" presStyleIdx="0" presStyleCnt="4"/>
      <dgm:spPr/>
      <dgm:t>
        <a:bodyPr/>
        <a:lstStyle/>
        <a:p>
          <a:endParaRPr lang="nl-NL"/>
        </a:p>
      </dgm:t>
    </dgm:pt>
    <dgm:pt modelId="{2AB5853F-AA77-4431-82DF-105CEB2E1424}" type="pres">
      <dgm:prSet presAssocID="{665399A3-A410-4656-8F7E-3FAB641DE891}" presName="sp" presStyleCnt="0"/>
      <dgm:spPr/>
    </dgm:pt>
    <dgm:pt modelId="{EC667030-4855-4843-9717-7DF08446AEB5}" type="pres">
      <dgm:prSet presAssocID="{356F6FEF-38C8-437A-8562-86A5ED3F5885}" presName="arrowAndChildren" presStyleCnt="0"/>
      <dgm:spPr/>
    </dgm:pt>
    <dgm:pt modelId="{C830B7C4-5210-41AC-A88B-BECF7607C1E5}" type="pres">
      <dgm:prSet presAssocID="{356F6FEF-38C8-437A-8562-86A5ED3F5885}" presName="parentTextArrow" presStyleLbl="node1" presStyleIdx="1" presStyleCnt="4"/>
      <dgm:spPr/>
      <dgm:t>
        <a:bodyPr/>
        <a:lstStyle/>
        <a:p>
          <a:endParaRPr lang="nl-NL"/>
        </a:p>
      </dgm:t>
    </dgm:pt>
    <dgm:pt modelId="{7FB80134-CA62-4591-A6BE-C119FEAC14B6}" type="pres">
      <dgm:prSet presAssocID="{630DB5C2-135D-425B-B7D5-1F5FFE12BF3B}" presName="sp" presStyleCnt="0"/>
      <dgm:spPr/>
    </dgm:pt>
    <dgm:pt modelId="{C4866045-B43B-429F-851C-E58098BA6DB8}" type="pres">
      <dgm:prSet presAssocID="{712EDDD5-F1C9-457B-A81D-F94868058B44}" presName="arrowAndChildren" presStyleCnt="0"/>
      <dgm:spPr/>
    </dgm:pt>
    <dgm:pt modelId="{D5473CBC-EEC3-408A-B4A6-07882F253A8B}" type="pres">
      <dgm:prSet presAssocID="{712EDDD5-F1C9-457B-A81D-F94868058B44}" presName="parentTextArrow" presStyleLbl="node1" presStyleIdx="2" presStyleCnt="4"/>
      <dgm:spPr/>
      <dgm:t>
        <a:bodyPr/>
        <a:lstStyle/>
        <a:p>
          <a:endParaRPr lang="nl-NL"/>
        </a:p>
      </dgm:t>
    </dgm:pt>
    <dgm:pt modelId="{FE4F3FD3-FEDA-44E5-9944-1FF6BBD0F9E2}" type="pres">
      <dgm:prSet presAssocID="{438F37F5-E676-4BB5-A241-95D895E1B43F}" presName="sp" presStyleCnt="0"/>
      <dgm:spPr/>
    </dgm:pt>
    <dgm:pt modelId="{1C274FFF-1754-4900-887F-DFF5156E0B8D}" type="pres">
      <dgm:prSet presAssocID="{11888A7B-1E89-45E6-84F4-EF92B26189CD}" presName="arrowAndChildren" presStyleCnt="0"/>
      <dgm:spPr/>
    </dgm:pt>
    <dgm:pt modelId="{32FA43B7-34B4-4881-9A79-E3EDEC9D4CBF}" type="pres">
      <dgm:prSet presAssocID="{11888A7B-1E89-45E6-84F4-EF92B26189CD}" presName="parentTextArrow" presStyleLbl="node1" presStyleIdx="3" presStyleCnt="4" custLinFactNeighborX="-1682" custLinFactNeighborY="-123"/>
      <dgm:spPr/>
      <dgm:t>
        <a:bodyPr/>
        <a:lstStyle/>
        <a:p>
          <a:endParaRPr lang="nl-NL"/>
        </a:p>
      </dgm:t>
    </dgm:pt>
  </dgm:ptLst>
  <dgm:cxnLst>
    <dgm:cxn modelId="{957C551D-31A8-4286-A3AE-C5928DB663CE}" srcId="{2EFB202A-8611-4DDC-831D-D12EB67B6CF7}" destId="{640CA9BD-09C1-4472-8DAC-0F150EC5E678}" srcOrd="3" destOrd="0" parTransId="{90609DF7-843B-4BEF-A3B5-89270E6B0951}" sibTransId="{67B503AA-82FD-4AA4-8357-3D8B59D6160B}"/>
    <dgm:cxn modelId="{4D111F6B-0B5C-40A7-BA86-973E36B2D8F2}" type="presOf" srcId="{712EDDD5-F1C9-457B-A81D-F94868058B44}" destId="{D5473CBC-EEC3-408A-B4A6-07882F253A8B}" srcOrd="0" destOrd="0" presId="urn:microsoft.com/office/officeart/2005/8/layout/process4"/>
    <dgm:cxn modelId="{AAE8F060-3E29-4C68-9A74-089916E04D67}" type="presOf" srcId="{356F6FEF-38C8-437A-8562-86A5ED3F5885}" destId="{C830B7C4-5210-41AC-A88B-BECF7607C1E5}" srcOrd="0" destOrd="0" presId="urn:microsoft.com/office/officeart/2005/8/layout/process4"/>
    <dgm:cxn modelId="{B2E3875C-D3F8-41A4-A6EA-DD49F61576A0}" type="presOf" srcId="{11888A7B-1E89-45E6-84F4-EF92B26189CD}" destId="{32FA43B7-34B4-4881-9A79-E3EDEC9D4CBF}" srcOrd="0" destOrd="0" presId="urn:microsoft.com/office/officeart/2005/8/layout/process4"/>
    <dgm:cxn modelId="{8247D1A2-555D-4B39-B44D-5F2B5AE64242}" srcId="{2EFB202A-8611-4DDC-831D-D12EB67B6CF7}" destId="{356F6FEF-38C8-437A-8562-86A5ED3F5885}" srcOrd="2" destOrd="0" parTransId="{BD9B34C9-939F-47F5-A040-1B30C9EEA310}" sibTransId="{665399A3-A410-4656-8F7E-3FAB641DE891}"/>
    <dgm:cxn modelId="{79EE9E02-BFF5-41D3-86F8-33470970BFCE}" type="presOf" srcId="{2EFB202A-8611-4DDC-831D-D12EB67B6CF7}" destId="{812F39FC-2D1E-4DD1-A1A6-C7F9287A4AAB}" srcOrd="0" destOrd="0" presId="urn:microsoft.com/office/officeart/2005/8/layout/process4"/>
    <dgm:cxn modelId="{392AE56A-6939-469F-BFEC-2DEEC6ABC100}" srcId="{2EFB202A-8611-4DDC-831D-D12EB67B6CF7}" destId="{712EDDD5-F1C9-457B-A81D-F94868058B44}" srcOrd="1" destOrd="0" parTransId="{5E2CC1CB-7E12-4298-9BE5-B8F6683E4161}" sibTransId="{630DB5C2-135D-425B-B7D5-1F5FFE12BF3B}"/>
    <dgm:cxn modelId="{5376348D-4465-4E2E-9DB8-EA1F5276717B}" srcId="{2EFB202A-8611-4DDC-831D-D12EB67B6CF7}" destId="{11888A7B-1E89-45E6-84F4-EF92B26189CD}" srcOrd="0" destOrd="0" parTransId="{6043087E-917B-44BC-97F8-41385FD50DC3}" sibTransId="{438F37F5-E676-4BB5-A241-95D895E1B43F}"/>
    <dgm:cxn modelId="{67067571-6170-41AF-87A3-FB3B609D9CEA}" type="presOf" srcId="{640CA9BD-09C1-4472-8DAC-0F150EC5E678}" destId="{325B9957-E809-4285-A870-20AA1AEAA8D7}" srcOrd="0" destOrd="0" presId="urn:microsoft.com/office/officeart/2005/8/layout/process4"/>
    <dgm:cxn modelId="{5678914C-8F14-4F79-9116-C33CBC8B70E7}" type="presParOf" srcId="{812F39FC-2D1E-4DD1-A1A6-C7F9287A4AAB}" destId="{C1682CE3-81F4-4BEA-B13D-10C7017D8387}" srcOrd="0" destOrd="0" presId="urn:microsoft.com/office/officeart/2005/8/layout/process4"/>
    <dgm:cxn modelId="{B75DEEE2-790E-400B-832F-7C2526EFEEFC}" type="presParOf" srcId="{C1682CE3-81F4-4BEA-B13D-10C7017D8387}" destId="{325B9957-E809-4285-A870-20AA1AEAA8D7}" srcOrd="0" destOrd="0" presId="urn:microsoft.com/office/officeart/2005/8/layout/process4"/>
    <dgm:cxn modelId="{6FA0FB88-FED5-4DA9-8FB7-49F6DEA20B1D}" type="presParOf" srcId="{812F39FC-2D1E-4DD1-A1A6-C7F9287A4AAB}" destId="{2AB5853F-AA77-4431-82DF-105CEB2E1424}" srcOrd="1" destOrd="0" presId="urn:microsoft.com/office/officeart/2005/8/layout/process4"/>
    <dgm:cxn modelId="{52F7A226-0BC5-4418-B1BB-E2FD5547F031}" type="presParOf" srcId="{812F39FC-2D1E-4DD1-A1A6-C7F9287A4AAB}" destId="{EC667030-4855-4843-9717-7DF08446AEB5}" srcOrd="2" destOrd="0" presId="urn:microsoft.com/office/officeart/2005/8/layout/process4"/>
    <dgm:cxn modelId="{B3DA9F18-ADDC-4C31-BFC3-7AFA3D398C18}" type="presParOf" srcId="{EC667030-4855-4843-9717-7DF08446AEB5}" destId="{C830B7C4-5210-41AC-A88B-BECF7607C1E5}" srcOrd="0" destOrd="0" presId="urn:microsoft.com/office/officeart/2005/8/layout/process4"/>
    <dgm:cxn modelId="{6D5A561E-9AED-4BD0-B61C-B210C294197C}" type="presParOf" srcId="{812F39FC-2D1E-4DD1-A1A6-C7F9287A4AAB}" destId="{7FB80134-CA62-4591-A6BE-C119FEAC14B6}" srcOrd="3" destOrd="0" presId="urn:microsoft.com/office/officeart/2005/8/layout/process4"/>
    <dgm:cxn modelId="{8AA3D574-35B2-4F26-9753-43647056D5BB}" type="presParOf" srcId="{812F39FC-2D1E-4DD1-A1A6-C7F9287A4AAB}" destId="{C4866045-B43B-429F-851C-E58098BA6DB8}" srcOrd="4" destOrd="0" presId="urn:microsoft.com/office/officeart/2005/8/layout/process4"/>
    <dgm:cxn modelId="{8142E2F1-4232-4A86-BD16-A2EE21EFADF1}" type="presParOf" srcId="{C4866045-B43B-429F-851C-E58098BA6DB8}" destId="{D5473CBC-EEC3-408A-B4A6-07882F253A8B}" srcOrd="0" destOrd="0" presId="urn:microsoft.com/office/officeart/2005/8/layout/process4"/>
    <dgm:cxn modelId="{F78D174D-E461-4213-AEEB-72932703ABFC}" type="presParOf" srcId="{812F39FC-2D1E-4DD1-A1A6-C7F9287A4AAB}" destId="{FE4F3FD3-FEDA-44E5-9944-1FF6BBD0F9E2}" srcOrd="5" destOrd="0" presId="urn:microsoft.com/office/officeart/2005/8/layout/process4"/>
    <dgm:cxn modelId="{D11F7181-D05C-4ACC-A34B-6E9511FBE167}" type="presParOf" srcId="{812F39FC-2D1E-4DD1-A1A6-C7F9287A4AAB}" destId="{1C274FFF-1754-4900-887F-DFF5156E0B8D}" srcOrd="6" destOrd="0" presId="urn:microsoft.com/office/officeart/2005/8/layout/process4"/>
    <dgm:cxn modelId="{36469A82-1901-415F-8126-6D77E61422EC}" type="presParOf" srcId="{1C274FFF-1754-4900-887F-DFF5156E0B8D}" destId="{32FA43B7-34B4-4881-9A79-E3EDEC9D4CB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B9957-E809-4285-A870-20AA1AEAA8D7}">
      <dsp:nvSpPr>
        <dsp:cNvPr id="0" name=""/>
        <dsp:cNvSpPr/>
      </dsp:nvSpPr>
      <dsp:spPr>
        <a:xfrm>
          <a:off x="0" y="3569039"/>
          <a:ext cx="5029199" cy="78081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rtlCol="0" anchor="ctr" anchorCtr="0">
          <a:noAutofit/>
        </a:bodyPr>
        <a:lstStyle/>
        <a:p>
          <a:pPr lvl="0" algn="ctr" defTabSz="1200150" rtl="0">
            <a:lnSpc>
              <a:spcPct val="90000"/>
            </a:lnSpc>
            <a:spcBef>
              <a:spcPct val="0"/>
            </a:spcBef>
            <a:spcAft>
              <a:spcPct val="35000"/>
            </a:spcAft>
          </a:pPr>
          <a:r>
            <a:rPr lang="nl-NL" sz="2700" kern="1200" noProof="0" dirty="0" smtClean="0"/>
            <a:t>leiding</a:t>
          </a:r>
          <a:endParaRPr lang="nl-NL" sz="2700" kern="1200" noProof="0" dirty="0"/>
        </a:p>
      </dsp:txBody>
      <dsp:txXfrm>
        <a:off x="0" y="3569039"/>
        <a:ext cx="5029199" cy="780818"/>
      </dsp:txXfrm>
    </dsp:sp>
    <dsp:sp modelId="{C830B7C4-5210-41AC-A88B-BECF7607C1E5}">
      <dsp:nvSpPr>
        <dsp:cNvPr id="0" name=""/>
        <dsp:cNvSpPr/>
      </dsp:nvSpPr>
      <dsp:spPr>
        <a:xfrm rot="10800000">
          <a:off x="0" y="2379853"/>
          <a:ext cx="5029199" cy="1200899"/>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rtlCol="0" anchor="ctr" anchorCtr="0">
          <a:noAutofit/>
        </a:bodyPr>
        <a:lstStyle/>
        <a:p>
          <a:pPr lvl="0" algn="ctr" defTabSz="1200150" rtl="0">
            <a:lnSpc>
              <a:spcPct val="90000"/>
            </a:lnSpc>
            <a:spcBef>
              <a:spcPct val="0"/>
            </a:spcBef>
            <a:spcAft>
              <a:spcPct val="35000"/>
            </a:spcAft>
          </a:pPr>
          <a:r>
            <a:rPr lang="nl-NL" sz="2700" kern="1200" noProof="0" dirty="0" smtClean="0"/>
            <a:t>radiator</a:t>
          </a:r>
          <a:endParaRPr lang="nl-NL" sz="2700" kern="1200" noProof="0" dirty="0"/>
        </a:p>
      </dsp:txBody>
      <dsp:txXfrm rot="10800000">
        <a:off x="0" y="2379853"/>
        <a:ext cx="5029199" cy="780308"/>
      </dsp:txXfrm>
    </dsp:sp>
    <dsp:sp modelId="{D5473CBC-EEC3-408A-B4A6-07882F253A8B}">
      <dsp:nvSpPr>
        <dsp:cNvPr id="0" name=""/>
        <dsp:cNvSpPr/>
      </dsp:nvSpPr>
      <dsp:spPr>
        <a:xfrm rot="10800000">
          <a:off x="0" y="1190666"/>
          <a:ext cx="5029199" cy="1200899"/>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rtlCol="0" anchor="ctr" anchorCtr="0">
          <a:noAutofit/>
        </a:bodyPr>
        <a:lstStyle/>
        <a:p>
          <a:pPr lvl="0" algn="ctr" defTabSz="1200150" rtl="0">
            <a:lnSpc>
              <a:spcPct val="90000"/>
            </a:lnSpc>
            <a:spcBef>
              <a:spcPct val="0"/>
            </a:spcBef>
            <a:spcAft>
              <a:spcPct val="35000"/>
            </a:spcAft>
          </a:pPr>
          <a:r>
            <a:rPr lang="nl-NL" sz="2700" kern="1200" noProof="0" dirty="0" smtClean="0"/>
            <a:t>leiding</a:t>
          </a:r>
          <a:endParaRPr lang="nl-NL" sz="2700" kern="1200" noProof="0" dirty="0"/>
        </a:p>
      </dsp:txBody>
      <dsp:txXfrm rot="10800000">
        <a:off x="0" y="1190666"/>
        <a:ext cx="5029199" cy="780308"/>
      </dsp:txXfrm>
    </dsp:sp>
    <dsp:sp modelId="{32FA43B7-34B4-4881-9A79-E3EDEC9D4CBF}">
      <dsp:nvSpPr>
        <dsp:cNvPr id="0" name=""/>
        <dsp:cNvSpPr/>
      </dsp:nvSpPr>
      <dsp:spPr>
        <a:xfrm rot="10800000">
          <a:off x="0" y="2"/>
          <a:ext cx="5029199" cy="1200899"/>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rtlCol="0" anchor="ctr" anchorCtr="0">
          <a:noAutofit/>
        </a:bodyPr>
        <a:lstStyle/>
        <a:p>
          <a:pPr lvl="0" algn="ctr" defTabSz="1200150" rtl="0">
            <a:lnSpc>
              <a:spcPct val="90000"/>
            </a:lnSpc>
            <a:spcBef>
              <a:spcPct val="0"/>
            </a:spcBef>
            <a:spcAft>
              <a:spcPct val="35000"/>
            </a:spcAft>
          </a:pPr>
          <a:r>
            <a:rPr lang="nl-NL" sz="2700" kern="1200" noProof="0" dirty="0" smtClean="0"/>
            <a:t>Cv ketel</a:t>
          </a:r>
          <a:endParaRPr lang="nl-NL" sz="2700" kern="1200" noProof="0" dirty="0"/>
        </a:p>
      </dsp:txBody>
      <dsp:txXfrm rot="10800000">
        <a:off x="0" y="2"/>
        <a:ext cx="5029199" cy="7803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2BD5349-FC3C-4D02-BE94-C4A5D08542F6}" type="datetime1">
              <a:rPr lang="nl-NL" smtClean="0"/>
              <a:t>6-12-2017</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B3C20D7-F8F1-4196-9585-26F31AFC85C9}" type="slidenum">
              <a:rPr lang="nl-NL" smtClean="0"/>
              <a:t>‹nr.›</a:t>
            </a:fld>
            <a:endParaRPr lang="nl-NL"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C35959-0845-4A0B-A7DB-32FA9B69491F}" type="datetime1">
              <a:rPr lang="nl-NL" noProof="0" smtClean="0"/>
              <a:t>6-12-2017</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smtClean="0"/>
              <a:t>Klik om de tekststijlen van het model te bewerken</a:t>
            </a:r>
          </a:p>
          <a:p>
            <a:pPr lvl="1" rtl="0"/>
            <a:r>
              <a:rPr lang="nl-NL" noProof="0" dirty="0" smtClean="0"/>
              <a:t>Tweede niveau</a:t>
            </a:r>
          </a:p>
          <a:p>
            <a:pPr lvl="2" rtl="0"/>
            <a:r>
              <a:rPr lang="nl-NL" noProof="0" dirty="0" smtClean="0"/>
              <a:t>Derde niveau</a:t>
            </a:r>
          </a:p>
          <a:p>
            <a:pPr lvl="3" rtl="0"/>
            <a:r>
              <a:rPr lang="nl-NL" noProof="0" dirty="0" smtClean="0"/>
              <a:t>Vierde niveau</a:t>
            </a:r>
          </a:p>
          <a:p>
            <a:pPr lvl="4" rtl="0"/>
            <a:r>
              <a:rPr lang="nl-NL" noProof="0" dirty="0" smtClean="0"/>
              <a:t>Vijfde niveau</a:t>
            </a:r>
            <a:endParaRPr lang="nl-NL" noProof="0"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EC444-603B-4F09-9A06-5917518DD901}" type="slidenum">
              <a:rPr lang="nl-NL" noProof="0" smtClean="0"/>
              <a:t>‹nr.›</a:t>
            </a:fld>
            <a:endParaRPr lang="nl-NL" noProof="0"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8DAEC444-603B-4F09-9A06-5917518DD901}" type="slidenum">
              <a:rPr lang="nl-NL" smtClean="0"/>
              <a:t>1</a:t>
            </a:fld>
            <a:endParaRPr lang="nl-NL" dirty="0"/>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noProof="0" dirty="0"/>
          </a:p>
        </p:txBody>
      </p:sp>
      <p:sp>
        <p:nvSpPr>
          <p:cNvPr id="4" name="Tijdelijke aanduiding voor dianummer 3"/>
          <p:cNvSpPr>
            <a:spLocks noGrp="1"/>
          </p:cNvSpPr>
          <p:nvPr>
            <p:ph type="sldNum" sz="quarter" idx="10"/>
          </p:nvPr>
        </p:nvSpPr>
        <p:spPr/>
        <p:txBody>
          <a:bodyPr/>
          <a:lstStyle/>
          <a:p>
            <a:pPr rtl="0"/>
            <a:fld id="{8DAEC444-603B-4F09-9A06-5917518DD901}" type="slidenum">
              <a:rPr lang="nl-NL" noProof="0" smtClean="0"/>
              <a:t>2</a:t>
            </a:fld>
            <a:endParaRPr lang="nl-NL" noProof="0" dirty="0"/>
          </a:p>
        </p:txBody>
      </p:sp>
    </p:spTree>
    <p:extLst>
      <p:ext uri="{BB962C8B-B14F-4D97-AF65-F5344CB8AC3E}">
        <p14:creationId xmlns:p14="http://schemas.microsoft.com/office/powerpoint/2010/main" val="200455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8DAEC444-603B-4F09-9A06-5917518DD901}" type="slidenum">
              <a:rPr lang="nl-NL" noProof="0" smtClean="0"/>
              <a:t>3</a:t>
            </a:fld>
            <a:endParaRPr lang="nl-NL" noProof="0" dirty="0"/>
          </a:p>
        </p:txBody>
      </p:sp>
    </p:spTree>
    <p:extLst>
      <p:ext uri="{BB962C8B-B14F-4D97-AF65-F5344CB8AC3E}">
        <p14:creationId xmlns:p14="http://schemas.microsoft.com/office/powerpoint/2010/main" val="287965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8DAEC444-603B-4F09-9A06-5917518DD901}" type="slidenum">
              <a:rPr lang="nl-NL" noProof="0" smtClean="0"/>
              <a:t>10</a:t>
            </a:fld>
            <a:endParaRPr lang="nl-NL" noProof="0" dirty="0"/>
          </a:p>
        </p:txBody>
      </p:sp>
    </p:spTree>
    <p:extLst>
      <p:ext uri="{BB962C8B-B14F-4D97-AF65-F5344CB8AC3E}">
        <p14:creationId xmlns:p14="http://schemas.microsoft.com/office/powerpoint/2010/main" val="242373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8DAEC444-603B-4F09-9A06-5917518DD901}" type="slidenum">
              <a:rPr lang="nl-NL" noProof="0" smtClean="0"/>
              <a:t>12</a:t>
            </a:fld>
            <a:endParaRPr lang="nl-NL" noProof="0" dirty="0"/>
          </a:p>
        </p:txBody>
      </p:sp>
    </p:spTree>
    <p:extLst>
      <p:ext uri="{BB962C8B-B14F-4D97-AF65-F5344CB8AC3E}">
        <p14:creationId xmlns:p14="http://schemas.microsoft.com/office/powerpoint/2010/main" val="2125685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 name="Titel 1"/>
          <p:cNvSpPr>
            <a:spLocks noGrp="1"/>
          </p:cNvSpPr>
          <p:nvPr>
            <p:ph type="ctrTitle"/>
          </p:nvPr>
        </p:nvSpPr>
        <p:spPr>
          <a:xfrm>
            <a:off x="838201" y="4114800"/>
            <a:ext cx="10515598" cy="1158446"/>
          </a:xfrm>
        </p:spPr>
        <p:txBody>
          <a:bodyPr rtlCol="0" anchor="b">
            <a:normAutofit/>
          </a:bodyPr>
          <a:lstStyle>
            <a:lvl1pPr algn="l" rtl="0">
              <a:defRPr sz="5200">
                <a:solidFill>
                  <a:schemeClr val="tx1"/>
                </a:solidFill>
              </a:defRPr>
            </a:lvl1pPr>
          </a:lstStyle>
          <a:p>
            <a:pPr rtl="0"/>
            <a:r>
              <a:rPr lang="nl-NL" noProof="0" smtClean="0"/>
              <a:t>Klik om de stijl te bewerken</a:t>
            </a:r>
            <a:endParaRPr lang="nl-NL" noProof="0" dirty="0"/>
          </a:p>
        </p:txBody>
      </p:sp>
      <p:sp>
        <p:nvSpPr>
          <p:cNvPr id="3" name="Subtitel 2"/>
          <p:cNvSpPr>
            <a:spLocks noGrp="1"/>
          </p:cNvSpPr>
          <p:nvPr>
            <p:ph type="subTitle" idx="1"/>
          </p:nvPr>
        </p:nvSpPr>
        <p:spPr>
          <a:xfrm>
            <a:off x="838201" y="5338170"/>
            <a:ext cx="10515598" cy="474836"/>
          </a:xfrm>
        </p:spPr>
        <p:txBody>
          <a:bodyPr rtlCol="0"/>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smtClean="0"/>
              <a:t>Klik om de ondertitelstijl van het model te bewerken</a:t>
            </a:r>
            <a:endParaRPr lang="nl-NL" noProof="0" dirty="0"/>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nl-NL" noProof="0" smtClean="0"/>
              <a:t>Klik om de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smtClean="0"/>
              <a:t>Klik om de modelstijlen te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voettekst 3"/>
          <p:cNvSpPr>
            <a:spLocks noGrp="1"/>
          </p:cNvSpPr>
          <p:nvPr>
            <p:ph type="ftr" sz="quarter" idx="11"/>
          </p:nvPr>
        </p:nvSpPr>
        <p:spPr/>
        <p:txBody>
          <a:bodyPr rtlCol="0"/>
          <a:lstStyle/>
          <a:p>
            <a:pPr rtl="0"/>
            <a:endParaRPr lang="nl-NL" noProof="0" dirty="0"/>
          </a:p>
        </p:txBody>
      </p:sp>
      <p:sp>
        <p:nvSpPr>
          <p:cNvPr id="4" name="Tijdelijke aanduiding voor datum 4"/>
          <p:cNvSpPr>
            <a:spLocks noGrp="1"/>
          </p:cNvSpPr>
          <p:nvPr>
            <p:ph type="dt" sz="half" idx="10"/>
          </p:nvPr>
        </p:nvSpPr>
        <p:spPr/>
        <p:txBody>
          <a:bodyPr rtlCol="0"/>
          <a:lstStyle/>
          <a:p>
            <a:pPr rtl="0"/>
            <a:fld id="{B290A5EE-F94E-49AC-A3E9-485ADC31E6C9}" type="datetime1">
              <a:rPr lang="nl-NL" noProof="0" smtClean="0"/>
              <a:t>6-12-2017</a:t>
            </a:fld>
            <a:endParaRPr lang="nl-NL" noProof="0" dirty="0"/>
          </a:p>
        </p:txBody>
      </p:sp>
      <p:sp>
        <p:nvSpPr>
          <p:cNvPr id="6" name="Tijdelijke aanduiding voor dianummer 5"/>
          <p:cNvSpPr>
            <a:spLocks noGrp="1"/>
          </p:cNvSpPr>
          <p:nvPr>
            <p:ph type="sldNum" sz="quarter" idx="12"/>
          </p:nvPr>
        </p:nvSpPr>
        <p:spPr/>
        <p:txBody>
          <a:bodyPr rtlCol="0"/>
          <a:lstStyle/>
          <a:p>
            <a:pPr rtl="0"/>
            <a:fld id="{B13333A4-2EF1-4B79-B68C-AB20E66B4822}" type="slidenum">
              <a:rPr lang="nl-NL" noProof="0" smtClean="0"/>
              <a:t>‹nr.›</a:t>
            </a:fld>
            <a:endParaRPr lang="nl-NL" noProof="0"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741693" y="365125"/>
            <a:ext cx="1600200" cy="5811838"/>
          </a:xfrm>
        </p:spPr>
        <p:txBody>
          <a:bodyPr vert="eaVert" rtlCol="0"/>
          <a:lstStyle>
            <a:lvl1pPr rtl="0">
              <a:defRPr/>
            </a:lvl1pPr>
          </a:lstStyle>
          <a:p>
            <a:pPr rtl="0"/>
            <a:r>
              <a:rPr lang="nl-NL" noProof="0" smtClean="0"/>
              <a:t>Klik om de stijl te bewerken</a:t>
            </a:r>
            <a:endParaRPr lang="nl-NL" noProof="0" dirty="0"/>
          </a:p>
        </p:txBody>
      </p:sp>
      <p:sp>
        <p:nvSpPr>
          <p:cNvPr id="3" name="Tijdelijke aanduiding voor verticale tekst 2"/>
          <p:cNvSpPr>
            <a:spLocks noGrp="1"/>
          </p:cNvSpPr>
          <p:nvPr>
            <p:ph type="body" orient="vert" idx="1"/>
          </p:nvPr>
        </p:nvSpPr>
        <p:spPr>
          <a:xfrm>
            <a:off x="838200" y="365125"/>
            <a:ext cx="8534400" cy="5811838"/>
          </a:xfrm>
        </p:spPr>
        <p:txBody>
          <a:bodyPr vert="eaVert" rtlCol="0"/>
          <a:lstStyle/>
          <a:p>
            <a:pPr lvl="0" rtl="0"/>
            <a:r>
              <a:rPr lang="nl-NL" noProof="0" smtClean="0"/>
              <a:t>Klik om de modelstijlen te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voettekst 3"/>
          <p:cNvSpPr>
            <a:spLocks noGrp="1"/>
          </p:cNvSpPr>
          <p:nvPr>
            <p:ph type="ftr" sz="quarter" idx="11"/>
          </p:nvPr>
        </p:nvSpPr>
        <p:spPr/>
        <p:txBody>
          <a:bodyPr rtlCol="0"/>
          <a:lstStyle/>
          <a:p>
            <a:pPr rtl="0"/>
            <a:endParaRPr lang="nl-NL" noProof="0" dirty="0"/>
          </a:p>
        </p:txBody>
      </p:sp>
      <p:sp>
        <p:nvSpPr>
          <p:cNvPr id="4" name="Tijdelijke aanduiding voor datum 4"/>
          <p:cNvSpPr>
            <a:spLocks noGrp="1"/>
          </p:cNvSpPr>
          <p:nvPr>
            <p:ph type="dt" sz="half" idx="10"/>
          </p:nvPr>
        </p:nvSpPr>
        <p:spPr/>
        <p:txBody>
          <a:bodyPr rtlCol="0"/>
          <a:lstStyle/>
          <a:p>
            <a:pPr rtl="0"/>
            <a:fld id="{96F25FB1-513B-47FC-9B04-95A1D56F883B}" type="datetime1">
              <a:rPr lang="nl-NL" noProof="0" smtClean="0"/>
              <a:t>6-12-2017</a:t>
            </a:fld>
            <a:endParaRPr lang="nl-NL" noProof="0" dirty="0"/>
          </a:p>
        </p:txBody>
      </p:sp>
      <p:sp>
        <p:nvSpPr>
          <p:cNvPr id="6" name="Tijdelijke aanduiding voor dianummer 5"/>
          <p:cNvSpPr>
            <a:spLocks noGrp="1"/>
          </p:cNvSpPr>
          <p:nvPr>
            <p:ph type="sldNum" sz="quarter" idx="12"/>
          </p:nvPr>
        </p:nvSpPr>
        <p:spPr/>
        <p:txBody>
          <a:bodyPr rtlCol="0"/>
          <a:lstStyle/>
          <a:p>
            <a:pPr rtl="0"/>
            <a:fld id="{B13333A4-2EF1-4B79-B68C-AB20E66B4822}" type="slidenum">
              <a:rPr lang="nl-NL" noProof="0" smtClean="0"/>
              <a:t>‹nr.›</a:t>
            </a:fld>
            <a:endParaRPr lang="nl-NL" noProof="0"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nl-NL" noProof="0" smtClean="0"/>
              <a:t>Klik om de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smtClean="0"/>
              <a:t>Klik om de modelstijlen te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voettekst 3"/>
          <p:cNvSpPr>
            <a:spLocks noGrp="1"/>
          </p:cNvSpPr>
          <p:nvPr>
            <p:ph type="ftr" sz="quarter" idx="11"/>
          </p:nvPr>
        </p:nvSpPr>
        <p:spPr/>
        <p:txBody>
          <a:bodyPr rtlCol="0"/>
          <a:lstStyle/>
          <a:p>
            <a:pPr rtl="0"/>
            <a:endParaRPr lang="nl-NL" noProof="0" dirty="0"/>
          </a:p>
        </p:txBody>
      </p:sp>
      <p:sp>
        <p:nvSpPr>
          <p:cNvPr id="4" name="Tijdelijke aanduiding voor datum 4"/>
          <p:cNvSpPr>
            <a:spLocks noGrp="1"/>
          </p:cNvSpPr>
          <p:nvPr>
            <p:ph type="dt" sz="half" idx="10"/>
          </p:nvPr>
        </p:nvSpPr>
        <p:spPr/>
        <p:txBody>
          <a:bodyPr rtlCol="0"/>
          <a:lstStyle/>
          <a:p>
            <a:pPr rtl="0"/>
            <a:fld id="{1A83EF85-C83E-4166-BBA5-EE1C045B6DDD}" type="datetime1">
              <a:rPr lang="nl-NL" noProof="0" smtClean="0"/>
              <a:t>6-12-2017</a:t>
            </a:fld>
            <a:endParaRPr lang="nl-NL" noProof="0" dirty="0"/>
          </a:p>
        </p:txBody>
      </p:sp>
      <p:sp>
        <p:nvSpPr>
          <p:cNvPr id="6" name="Tijdelijke aanduiding voor dianummer 5"/>
          <p:cNvSpPr>
            <a:spLocks noGrp="1"/>
          </p:cNvSpPr>
          <p:nvPr>
            <p:ph type="sldNum" sz="quarter" idx="12"/>
          </p:nvPr>
        </p:nvSpPr>
        <p:spPr/>
        <p:txBody>
          <a:bodyPr rtlCol="0"/>
          <a:lstStyle/>
          <a:p>
            <a:pPr rtl="0"/>
            <a:fld id="{B13333A4-2EF1-4B79-B68C-AB20E66B4822}" type="slidenum">
              <a:rPr lang="nl-NL" noProof="0" smtClean="0"/>
              <a:t>‹nr.›</a:t>
            </a:fld>
            <a:endParaRPr lang="nl-NL" noProof="0"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title"/>
          </p:nvPr>
        </p:nvSpPr>
        <p:spPr>
          <a:xfrm>
            <a:off x="841248" y="3429000"/>
            <a:ext cx="9601200" cy="1838519"/>
          </a:xfrm>
        </p:spPr>
        <p:txBody>
          <a:bodyPr rtlCol="0" anchor="b">
            <a:normAutofit/>
          </a:bodyPr>
          <a:lstStyle>
            <a:lvl1pPr rtl="0">
              <a:defRPr sz="5200">
                <a:solidFill>
                  <a:schemeClr val="bg1"/>
                </a:solidFill>
              </a:defRPr>
            </a:lvl1pPr>
          </a:lstStyle>
          <a:p>
            <a:pPr rtl="0"/>
            <a:r>
              <a:rPr lang="nl-NL" smtClean="0"/>
              <a:t>Klik om de stijl te bewerken</a:t>
            </a:r>
            <a:endParaRPr lang="nl-NL" dirty="0"/>
          </a:p>
        </p:txBody>
      </p:sp>
      <p:sp>
        <p:nvSpPr>
          <p:cNvPr id="3" name="Tijdelijke aanduiding voor tekst 2"/>
          <p:cNvSpPr>
            <a:spLocks noGrp="1"/>
          </p:cNvSpPr>
          <p:nvPr>
            <p:ph type="body" idx="1"/>
          </p:nvPr>
        </p:nvSpPr>
        <p:spPr>
          <a:xfrm>
            <a:off x="841248" y="5340096"/>
            <a:ext cx="9601200" cy="475488"/>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nl-NL" smtClean="0"/>
              <a:t>Klik om de modelstijlen te bewerken</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145224"/>
          </a:xfrm>
        </p:spPr>
        <p:txBody>
          <a:bodyPr rtlCol="0"/>
          <a:lstStyle>
            <a:lvl1pPr rtl="0">
              <a:defRPr/>
            </a:lvl1pPr>
          </a:lstStyle>
          <a:p>
            <a:pPr rtl="0"/>
            <a:r>
              <a:rPr lang="nl-NL" noProof="0" smtClean="0"/>
              <a:t>Klik om de stijl te bewerken</a:t>
            </a:r>
            <a:endParaRPr lang="nl-NL" noProof="0" dirty="0"/>
          </a:p>
        </p:txBody>
      </p:sp>
      <p:sp>
        <p:nvSpPr>
          <p:cNvPr id="3" name="Tijdelijke aanduiding voor inhoud 2"/>
          <p:cNvSpPr>
            <a:spLocks noGrp="1"/>
          </p:cNvSpPr>
          <p:nvPr>
            <p:ph sz="half" idx="1"/>
          </p:nvPr>
        </p:nvSpPr>
        <p:spPr>
          <a:xfrm>
            <a:off x="8382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nl-NL" noProof="0" smtClean="0"/>
              <a:t>Klik om de modelstijlen te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4" name="Tijdelijke aanduiding voor inhoud 3"/>
          <p:cNvSpPr>
            <a:spLocks noGrp="1"/>
          </p:cNvSpPr>
          <p:nvPr>
            <p:ph sz="half" idx="2"/>
          </p:nvPr>
        </p:nvSpPr>
        <p:spPr>
          <a:xfrm>
            <a:off x="63246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nl-NL" noProof="0" smtClean="0"/>
              <a:t>Klik om de modelstijlen te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6" name="Tijdelijke aanduiding voor voettekst 4"/>
          <p:cNvSpPr>
            <a:spLocks noGrp="1"/>
          </p:cNvSpPr>
          <p:nvPr>
            <p:ph type="ftr" sz="quarter" idx="11"/>
          </p:nvPr>
        </p:nvSpPr>
        <p:spPr/>
        <p:txBody>
          <a:bodyPr rtlCol="0"/>
          <a:lstStyle/>
          <a:p>
            <a:pPr rtl="0"/>
            <a:endParaRPr lang="nl-NL" noProof="0" dirty="0"/>
          </a:p>
        </p:txBody>
      </p:sp>
      <p:sp>
        <p:nvSpPr>
          <p:cNvPr id="5" name="Tijdelijke aanduiding voor datum 5"/>
          <p:cNvSpPr>
            <a:spLocks noGrp="1"/>
          </p:cNvSpPr>
          <p:nvPr>
            <p:ph type="dt" sz="half" idx="10"/>
          </p:nvPr>
        </p:nvSpPr>
        <p:spPr/>
        <p:txBody>
          <a:bodyPr rtlCol="0"/>
          <a:lstStyle/>
          <a:p>
            <a:pPr rtl="0"/>
            <a:fld id="{FA42AFDB-FF93-4D81-B0FC-81AA3A4162C9}" type="datetime1">
              <a:rPr lang="nl-NL" noProof="0" smtClean="0"/>
              <a:t>6-12-2017</a:t>
            </a:fld>
            <a:endParaRPr lang="nl-NL" noProof="0" dirty="0"/>
          </a:p>
        </p:txBody>
      </p:sp>
      <p:sp>
        <p:nvSpPr>
          <p:cNvPr id="7" name="Tijdelijke aanduiding voor dianummer 6"/>
          <p:cNvSpPr>
            <a:spLocks noGrp="1"/>
          </p:cNvSpPr>
          <p:nvPr>
            <p:ph type="sldNum" sz="quarter" idx="12"/>
          </p:nvPr>
        </p:nvSpPr>
        <p:spPr/>
        <p:txBody>
          <a:bodyPr rtlCol="0"/>
          <a:lstStyle/>
          <a:p>
            <a:pPr rtl="0"/>
            <a:fld id="{B13333A4-2EF1-4B79-B68C-AB20E66B4822}" type="slidenum">
              <a:rPr lang="nl-NL" noProof="0" smtClean="0"/>
              <a:t>‹nr.›</a:t>
            </a:fld>
            <a:endParaRPr lang="nl-NL" noProof="0"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nl-NL" noProof="0" smtClean="0"/>
              <a:t>Klik om de stijl te bewerken</a:t>
            </a:r>
            <a:endParaRPr lang="nl-NL" noProof="0" dirty="0"/>
          </a:p>
        </p:txBody>
      </p:sp>
      <p:sp>
        <p:nvSpPr>
          <p:cNvPr id="3" name="Tijdelijke aanduiding voor tekst 2"/>
          <p:cNvSpPr>
            <a:spLocks noGrp="1"/>
          </p:cNvSpPr>
          <p:nvPr>
            <p:ph type="body" idx="1"/>
          </p:nvPr>
        </p:nvSpPr>
        <p:spPr>
          <a:xfrm>
            <a:off x="8397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Klik om de modelstijlen te bewerken</a:t>
            </a:r>
          </a:p>
        </p:txBody>
      </p:sp>
      <p:sp>
        <p:nvSpPr>
          <p:cNvPr id="4" name="Tijdelijke aanduiding voor inhoud 3"/>
          <p:cNvSpPr>
            <a:spLocks noGrp="1"/>
          </p:cNvSpPr>
          <p:nvPr>
            <p:ph sz="half" idx="2"/>
          </p:nvPr>
        </p:nvSpPr>
        <p:spPr>
          <a:xfrm>
            <a:off x="8397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nl-NL" noProof="0" smtClean="0"/>
              <a:t>Klik om de modelstijlen te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tekst 4"/>
          <p:cNvSpPr>
            <a:spLocks noGrp="1"/>
          </p:cNvSpPr>
          <p:nvPr>
            <p:ph type="body" sz="quarter" idx="3"/>
          </p:nvPr>
        </p:nvSpPr>
        <p:spPr>
          <a:xfrm>
            <a:off x="63261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Klik om de modelstijlen te bewerken</a:t>
            </a:r>
          </a:p>
        </p:txBody>
      </p:sp>
      <p:sp>
        <p:nvSpPr>
          <p:cNvPr id="6" name="Tijdelijke aanduiding voor inhoud 5"/>
          <p:cNvSpPr>
            <a:spLocks noGrp="1"/>
          </p:cNvSpPr>
          <p:nvPr>
            <p:ph sz="quarter" idx="4"/>
          </p:nvPr>
        </p:nvSpPr>
        <p:spPr>
          <a:xfrm>
            <a:off x="63261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nl-NL" noProof="0" smtClean="0"/>
              <a:t>Klik om de modelstijlen te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8" name="Tijdelijke aanduiding voor voettekst 6"/>
          <p:cNvSpPr>
            <a:spLocks noGrp="1"/>
          </p:cNvSpPr>
          <p:nvPr>
            <p:ph type="ftr" sz="quarter" idx="11"/>
          </p:nvPr>
        </p:nvSpPr>
        <p:spPr/>
        <p:txBody>
          <a:bodyPr rtlCol="0"/>
          <a:lstStyle/>
          <a:p>
            <a:pPr rtl="0"/>
            <a:endParaRPr lang="nl-NL" noProof="0" dirty="0"/>
          </a:p>
        </p:txBody>
      </p:sp>
      <p:sp>
        <p:nvSpPr>
          <p:cNvPr id="7" name="Tijdelijke aanduiding voor datum 7"/>
          <p:cNvSpPr>
            <a:spLocks noGrp="1"/>
          </p:cNvSpPr>
          <p:nvPr>
            <p:ph type="dt" sz="half" idx="10"/>
          </p:nvPr>
        </p:nvSpPr>
        <p:spPr/>
        <p:txBody>
          <a:bodyPr rtlCol="0"/>
          <a:lstStyle/>
          <a:p>
            <a:pPr rtl="0"/>
            <a:fld id="{55DB1FF1-AAC2-4904-AB08-D80398537D7E}" type="datetime1">
              <a:rPr lang="nl-NL" noProof="0" smtClean="0"/>
              <a:t>6-12-2017</a:t>
            </a:fld>
            <a:endParaRPr lang="nl-NL" noProof="0" dirty="0"/>
          </a:p>
        </p:txBody>
      </p:sp>
      <p:sp>
        <p:nvSpPr>
          <p:cNvPr id="9" name="Tijdelijke aanduiding voor dianummer 8"/>
          <p:cNvSpPr>
            <a:spLocks noGrp="1"/>
          </p:cNvSpPr>
          <p:nvPr>
            <p:ph type="sldNum" sz="quarter" idx="12"/>
          </p:nvPr>
        </p:nvSpPr>
        <p:spPr/>
        <p:txBody>
          <a:bodyPr rtlCol="0"/>
          <a:lstStyle/>
          <a:p>
            <a:pPr rtl="0"/>
            <a:fld id="{B13333A4-2EF1-4B79-B68C-AB20E66B4822}" type="slidenum">
              <a:rPr lang="nl-NL" noProof="0" smtClean="0"/>
              <a:t>‹nr.›</a:t>
            </a:fld>
            <a:endParaRPr lang="nl-NL" noProof="0"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nl-NL" noProof="0" smtClean="0"/>
              <a:t>Klik om de stijl te bewerken</a:t>
            </a:r>
            <a:endParaRPr lang="nl-NL" noProof="0" dirty="0"/>
          </a:p>
        </p:txBody>
      </p:sp>
      <p:sp>
        <p:nvSpPr>
          <p:cNvPr id="4" name="Tijdelijke aanduiding voor voettekst 2"/>
          <p:cNvSpPr>
            <a:spLocks noGrp="1"/>
          </p:cNvSpPr>
          <p:nvPr>
            <p:ph type="ftr" sz="quarter" idx="11"/>
          </p:nvPr>
        </p:nvSpPr>
        <p:spPr/>
        <p:txBody>
          <a:bodyPr rtlCol="0"/>
          <a:lstStyle/>
          <a:p>
            <a:pPr rtl="0"/>
            <a:endParaRPr lang="nl-NL" noProof="0" dirty="0"/>
          </a:p>
        </p:txBody>
      </p:sp>
      <p:sp>
        <p:nvSpPr>
          <p:cNvPr id="3" name="Tijdelijke aanduiding voor datum 3"/>
          <p:cNvSpPr>
            <a:spLocks noGrp="1"/>
          </p:cNvSpPr>
          <p:nvPr>
            <p:ph type="dt" sz="half" idx="10"/>
          </p:nvPr>
        </p:nvSpPr>
        <p:spPr/>
        <p:txBody>
          <a:bodyPr rtlCol="0"/>
          <a:lstStyle/>
          <a:p>
            <a:pPr rtl="0"/>
            <a:fld id="{4B788815-9141-49EF-B94A-3FD98110B386}" type="datetime1">
              <a:rPr lang="nl-NL" noProof="0" smtClean="0"/>
              <a:t>6-12-2017</a:t>
            </a:fld>
            <a:endParaRPr lang="nl-NL" noProof="0" dirty="0"/>
          </a:p>
        </p:txBody>
      </p:sp>
      <p:sp>
        <p:nvSpPr>
          <p:cNvPr id="5" name="Tijdelijke aanduiding voor dianummer 4"/>
          <p:cNvSpPr>
            <a:spLocks noGrp="1"/>
          </p:cNvSpPr>
          <p:nvPr>
            <p:ph type="sldNum" sz="quarter" idx="12"/>
          </p:nvPr>
        </p:nvSpPr>
        <p:spPr/>
        <p:txBody>
          <a:bodyPr rtlCol="0"/>
          <a:lstStyle/>
          <a:p>
            <a:pPr rtl="0"/>
            <a:fld id="{B13333A4-2EF1-4B79-B68C-AB20E66B4822}" type="slidenum">
              <a:rPr lang="nl-NL" noProof="0" smtClean="0"/>
              <a:t>‹nr.›</a:t>
            </a:fld>
            <a:endParaRPr lang="nl-NL" noProof="0"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1"/>
          <p:cNvSpPr>
            <a:spLocks noGrp="1"/>
          </p:cNvSpPr>
          <p:nvPr>
            <p:ph type="ftr" sz="quarter" idx="11"/>
          </p:nvPr>
        </p:nvSpPr>
        <p:spPr/>
        <p:txBody>
          <a:bodyPr rtlCol="0"/>
          <a:lstStyle/>
          <a:p>
            <a:pPr rtl="0"/>
            <a:endParaRPr lang="nl-NL" dirty="0"/>
          </a:p>
        </p:txBody>
      </p:sp>
      <p:sp>
        <p:nvSpPr>
          <p:cNvPr id="2" name="Tijdelijke aanduiding voor datum 2"/>
          <p:cNvSpPr>
            <a:spLocks noGrp="1"/>
          </p:cNvSpPr>
          <p:nvPr>
            <p:ph type="dt" sz="half" idx="10"/>
          </p:nvPr>
        </p:nvSpPr>
        <p:spPr/>
        <p:txBody>
          <a:bodyPr rtlCol="0"/>
          <a:lstStyle/>
          <a:p>
            <a:pPr rtl="0"/>
            <a:fld id="{48635406-A157-4B26-8280-84DDFD528387}" type="datetime1">
              <a:rPr lang="nl-NL" smtClean="0"/>
              <a:t>6-12-2017</a:t>
            </a:fld>
            <a:endParaRPr lang="nl-NL" dirty="0"/>
          </a:p>
        </p:txBody>
      </p:sp>
      <p:sp>
        <p:nvSpPr>
          <p:cNvPr id="4" name="Tijdelijke aanduiding voor dianummer 3"/>
          <p:cNvSpPr>
            <a:spLocks noGrp="1"/>
          </p:cNvSpPr>
          <p:nvPr>
            <p:ph type="sldNum" sz="quarter" idx="12"/>
          </p:nvPr>
        </p:nvSpPr>
        <p:spPr/>
        <p:txBody>
          <a:bodyPr rtlCol="0"/>
          <a:lstStyle/>
          <a:p>
            <a:pPr rtl="0"/>
            <a:fld id="{B13333A4-2EF1-4B79-B68C-AB20E66B4822}" type="slidenum">
              <a:rPr lang="nl-NL" smtClean="0"/>
              <a:t>‹nr.›</a:t>
            </a:fld>
            <a:endParaRPr lang="nl-NL"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924800" y="1524000"/>
            <a:ext cx="3429000" cy="1905000"/>
          </a:xfrm>
        </p:spPr>
        <p:txBody>
          <a:bodyPr rtlCol="0" anchor="b">
            <a:normAutofit/>
          </a:bodyPr>
          <a:lstStyle>
            <a:lvl1pPr rtl="0">
              <a:defRPr sz="3400"/>
            </a:lvl1pPr>
          </a:lstStyle>
          <a:p>
            <a:pPr rtl="0"/>
            <a:r>
              <a:rPr lang="nl-NL" noProof="0" smtClean="0"/>
              <a:t>Klik om de stijl te bewerken</a:t>
            </a:r>
            <a:endParaRPr lang="nl-NL" noProof="0" dirty="0"/>
          </a:p>
        </p:txBody>
      </p:sp>
      <p:sp>
        <p:nvSpPr>
          <p:cNvPr id="3" name="Tijdelijke aanduiding voor inhoud 2"/>
          <p:cNvSpPr>
            <a:spLocks noGrp="1"/>
          </p:cNvSpPr>
          <p:nvPr>
            <p:ph idx="1"/>
          </p:nvPr>
        </p:nvSpPr>
        <p:spPr>
          <a:xfrm>
            <a:off x="838200" y="685800"/>
            <a:ext cx="6400800" cy="52578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l-NL" noProof="0" smtClean="0"/>
              <a:t>Klik om de modelstijlen te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4" name="Tijdelijke aanduiding voor tekst 3"/>
          <p:cNvSpPr>
            <a:spLocks noGrp="1"/>
          </p:cNvSpPr>
          <p:nvPr>
            <p:ph type="body" sz="half" idx="2"/>
          </p:nvPr>
        </p:nvSpPr>
        <p:spPr>
          <a:xfrm>
            <a:off x="7924800" y="3581400"/>
            <a:ext cx="3429000"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Klik om de modelstijlen te bewerken</a:t>
            </a:r>
          </a:p>
        </p:txBody>
      </p:sp>
      <p:sp>
        <p:nvSpPr>
          <p:cNvPr id="6" name="Tijdelijke aanduiding voor voettekst 4"/>
          <p:cNvSpPr>
            <a:spLocks noGrp="1"/>
          </p:cNvSpPr>
          <p:nvPr>
            <p:ph type="ftr" sz="quarter" idx="11"/>
          </p:nvPr>
        </p:nvSpPr>
        <p:spPr/>
        <p:txBody>
          <a:bodyPr rtlCol="0"/>
          <a:lstStyle/>
          <a:p>
            <a:pPr rtl="0"/>
            <a:endParaRPr lang="nl-NL" noProof="0" dirty="0"/>
          </a:p>
        </p:txBody>
      </p:sp>
      <p:sp>
        <p:nvSpPr>
          <p:cNvPr id="5" name="Tijdelijke aanduiding voor datum 5"/>
          <p:cNvSpPr>
            <a:spLocks noGrp="1"/>
          </p:cNvSpPr>
          <p:nvPr>
            <p:ph type="dt" sz="half" idx="10"/>
          </p:nvPr>
        </p:nvSpPr>
        <p:spPr/>
        <p:txBody>
          <a:bodyPr rtlCol="0"/>
          <a:lstStyle/>
          <a:p>
            <a:pPr rtl="0"/>
            <a:fld id="{68E83684-8A3A-485C-A996-1CB399621DFC}" type="datetime1">
              <a:rPr lang="nl-NL" noProof="0" smtClean="0"/>
              <a:t>6-12-2017</a:t>
            </a:fld>
            <a:endParaRPr lang="nl-NL" noProof="0" dirty="0"/>
          </a:p>
        </p:txBody>
      </p:sp>
      <p:sp>
        <p:nvSpPr>
          <p:cNvPr id="7" name="Tijdelijke aanduiding voor dianummer 6"/>
          <p:cNvSpPr>
            <a:spLocks noGrp="1"/>
          </p:cNvSpPr>
          <p:nvPr>
            <p:ph type="sldNum" sz="quarter" idx="12"/>
          </p:nvPr>
        </p:nvSpPr>
        <p:spPr/>
        <p:txBody>
          <a:bodyPr rtlCol="0"/>
          <a:lstStyle/>
          <a:p>
            <a:pPr rtl="0"/>
            <a:fld id="{B13333A4-2EF1-4B79-B68C-AB20E66B4822}" type="slidenum">
              <a:rPr lang="nl-NL" noProof="0" smtClean="0"/>
              <a:t>‹nr.›</a:t>
            </a:fld>
            <a:endParaRPr lang="nl-NL" noProof="0"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924800" y="1527048"/>
            <a:ext cx="3429000" cy="1901952"/>
          </a:xfrm>
        </p:spPr>
        <p:txBody>
          <a:bodyPr rtlCol="0" anchor="b">
            <a:normAutofit/>
          </a:bodyPr>
          <a:lstStyle>
            <a:lvl1pPr rtl="0">
              <a:defRPr sz="3400"/>
            </a:lvl1pPr>
          </a:lstStyle>
          <a:p>
            <a:pPr rtl="0"/>
            <a:r>
              <a:rPr lang="nl-NL" noProof="0" smtClean="0"/>
              <a:t>Klik om de stijl te bewerken</a:t>
            </a:r>
            <a:endParaRPr lang="nl-NL" noProof="0"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838198" y="685800"/>
            <a:ext cx="6400800" cy="5257800"/>
          </a:xfrm>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smtClean="0"/>
              <a:t>Klik op het pictogram als u een afbeelding wilt toevoegen</a:t>
            </a:r>
            <a:endParaRPr lang="nl-NL" noProof="0" dirty="0"/>
          </a:p>
        </p:txBody>
      </p:sp>
      <p:sp>
        <p:nvSpPr>
          <p:cNvPr id="4" name="Tijdelijke aanduiding voor tekst 3"/>
          <p:cNvSpPr>
            <a:spLocks noGrp="1"/>
          </p:cNvSpPr>
          <p:nvPr>
            <p:ph type="body" sz="half" idx="2"/>
          </p:nvPr>
        </p:nvSpPr>
        <p:spPr>
          <a:xfrm>
            <a:off x="7924800" y="3581400"/>
            <a:ext cx="3428999"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Klik om de modelstijlen te bewerken</a:t>
            </a:r>
          </a:p>
        </p:txBody>
      </p:sp>
      <p:sp>
        <p:nvSpPr>
          <p:cNvPr id="6" name="Tijdelijke aanduiding voor voettekst 4"/>
          <p:cNvSpPr>
            <a:spLocks noGrp="1"/>
          </p:cNvSpPr>
          <p:nvPr>
            <p:ph type="ftr" sz="quarter" idx="11"/>
          </p:nvPr>
        </p:nvSpPr>
        <p:spPr/>
        <p:txBody>
          <a:bodyPr rtlCol="0"/>
          <a:lstStyle/>
          <a:p>
            <a:pPr rtl="0"/>
            <a:endParaRPr lang="nl-NL" noProof="0" dirty="0"/>
          </a:p>
        </p:txBody>
      </p:sp>
      <p:sp>
        <p:nvSpPr>
          <p:cNvPr id="5" name="Tijdelijke aanduiding voor datum 5"/>
          <p:cNvSpPr>
            <a:spLocks noGrp="1"/>
          </p:cNvSpPr>
          <p:nvPr>
            <p:ph type="dt" sz="half" idx="10"/>
          </p:nvPr>
        </p:nvSpPr>
        <p:spPr/>
        <p:txBody>
          <a:bodyPr rtlCol="0"/>
          <a:lstStyle/>
          <a:p>
            <a:pPr rtl="0"/>
            <a:fld id="{048F245F-532C-4169-8873-07007D32F7CE}" type="datetime1">
              <a:rPr lang="nl-NL" noProof="0" smtClean="0"/>
              <a:t>6-12-2017</a:t>
            </a:fld>
            <a:endParaRPr lang="nl-NL" noProof="0" dirty="0"/>
          </a:p>
        </p:txBody>
      </p:sp>
      <p:sp>
        <p:nvSpPr>
          <p:cNvPr id="7" name="Tijdelijke aanduiding voor dianummer 6"/>
          <p:cNvSpPr>
            <a:spLocks noGrp="1"/>
          </p:cNvSpPr>
          <p:nvPr>
            <p:ph type="sldNum" sz="quarter" idx="12"/>
          </p:nvPr>
        </p:nvSpPr>
        <p:spPr/>
        <p:txBody>
          <a:bodyPr rtlCol="0"/>
          <a:lstStyle/>
          <a:p>
            <a:pPr rtl="0"/>
            <a:fld id="{B13333A4-2EF1-4B79-B68C-AB20E66B4822}" type="slidenum">
              <a:rPr lang="nl-NL" noProof="0" smtClean="0"/>
              <a:t>‹nr.›</a:t>
            </a:fld>
            <a:endParaRPr lang="nl-NL" noProof="0"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 name="Tijdelijke aanduiding voor titel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pPr rtl="0"/>
            <a:r>
              <a:rPr lang="nl-NL" noProof="0" dirty="0" smtClean="0"/>
              <a:t>Klik om de stijl te bewerken</a:t>
            </a:r>
            <a:endParaRPr lang="nl-NL" noProof="0"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dirty="0" smtClean="0"/>
              <a:t>Klik om de tekststijlen van het model te bewerken</a:t>
            </a:r>
          </a:p>
          <a:p>
            <a:pPr lvl="1" rtl="0"/>
            <a:r>
              <a:rPr lang="nl-NL" noProof="0" dirty="0" smtClean="0"/>
              <a:t>Tweede niveau</a:t>
            </a:r>
          </a:p>
          <a:p>
            <a:pPr lvl="2" rtl="0"/>
            <a:r>
              <a:rPr lang="nl-NL" noProof="0" dirty="0" smtClean="0"/>
              <a:t>Derde niveau</a:t>
            </a:r>
          </a:p>
          <a:p>
            <a:pPr lvl="3" rtl="0"/>
            <a:r>
              <a:rPr lang="nl-NL" noProof="0" dirty="0" smtClean="0"/>
              <a:t>Vierde niveau</a:t>
            </a:r>
          </a:p>
          <a:p>
            <a:pPr lvl="4" rtl="0"/>
            <a:r>
              <a:rPr lang="nl-NL" noProof="0" dirty="0" smtClean="0"/>
              <a:t>Vijfde niveau</a:t>
            </a:r>
            <a:endParaRPr lang="nl-NL" noProof="0" dirty="0"/>
          </a:p>
        </p:txBody>
      </p:sp>
      <p:sp>
        <p:nvSpPr>
          <p:cNvPr id="5" name="Tijdelijke aanduiding voor voettekst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pPr rtl="0"/>
            <a:endParaRPr lang="nl-NL" noProof="0" dirty="0"/>
          </a:p>
        </p:txBody>
      </p:sp>
      <p:sp>
        <p:nvSpPr>
          <p:cNvPr id="4" name="Tijdelijke aanduiding voor datum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C63406CE-F1DC-488A-8ED3-08C86DDE62CA}" type="datetime1">
              <a:rPr lang="nl-NL" noProof="0" smtClean="0"/>
              <a:t>6-12-2017</a:t>
            </a:fld>
            <a:endParaRPr lang="nl-NL" noProof="0" dirty="0"/>
          </a:p>
        </p:txBody>
      </p:sp>
      <p:sp>
        <p:nvSpPr>
          <p:cNvPr id="6" name="Tijdelijke aanduiding voor dianumm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B13333A4-2EF1-4B79-B68C-AB20E66B4822}" type="slidenum">
              <a:rPr lang="nl-NL" noProof="0" smtClean="0"/>
              <a:pPr rtl="0"/>
              <a:t>‹nr.›</a:t>
            </a:fld>
            <a:endParaRPr lang="nl-NL" noProof="0"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smtClean="0"/>
              <a:t>Aansluitingen en leidingen</a:t>
            </a:r>
            <a:endParaRPr lang="nl-NL" dirty="0"/>
          </a:p>
        </p:txBody>
      </p:sp>
      <p:sp>
        <p:nvSpPr>
          <p:cNvPr id="3" name="Subtitel 2"/>
          <p:cNvSpPr>
            <a:spLocks noGrp="1"/>
          </p:cNvSpPr>
          <p:nvPr>
            <p:ph type="subTitle" idx="1"/>
          </p:nvPr>
        </p:nvSpPr>
        <p:spPr/>
        <p:txBody>
          <a:bodyPr rtlCol="0"/>
          <a:lstStyle/>
          <a:p>
            <a:pPr rtl="0"/>
            <a:r>
              <a:rPr lang="nl-NL" dirty="0" err="1" smtClean="0"/>
              <a:t>Jitse</a:t>
            </a:r>
            <a:r>
              <a:rPr lang="nl-NL" dirty="0" smtClean="0"/>
              <a:t> Mos Jeroen Hofstra Thimo Mulder</a:t>
            </a:r>
            <a:endParaRPr lang="nl-NL"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smtClean="0"/>
              <a:t>Waarvoor zijn er leidingen?</a:t>
            </a:r>
            <a:endParaRPr lang="nl-NL" dirty="0"/>
          </a:p>
        </p:txBody>
      </p:sp>
      <p:graphicFrame>
        <p:nvGraphicFramePr>
          <p:cNvPr id="6" name="Tijdelijke aanduiding voor inhoud 2" descr="Gesegmenteerd proces met 4 stappen die onder elkaar zijn gerangschikt met drie pijlen die naar beneden wijzen en die de voortgang van de eerste naar de tweede stap, van de tweede naar de derde stap en van de derde naar de vierde stap aangeven"/>
          <p:cNvGraphicFramePr>
            <a:graphicFrameLocks noGrp="1"/>
          </p:cNvGraphicFramePr>
          <p:nvPr>
            <p:ph sz="half" idx="2"/>
            <p:extLst>
              <p:ext uri="{D42A27DB-BD31-4B8C-83A1-F6EECF244321}">
                <p14:modId xmlns:p14="http://schemas.microsoft.com/office/powerpoint/2010/main" val="3453558976"/>
              </p:ext>
            </p:extLst>
          </p:nvPr>
        </p:nvGraphicFramePr>
        <p:xfrm>
          <a:off x="2783632" y="1793371"/>
          <a:ext cx="5029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Rechte verbindingslijn 7"/>
          <p:cNvCxnSpPr/>
          <p:nvPr/>
        </p:nvCxnSpPr>
        <p:spPr>
          <a:xfrm>
            <a:off x="7792766" y="5816270"/>
            <a:ext cx="504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V="1">
            <a:off x="8256240" y="2132856"/>
            <a:ext cx="0" cy="36723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a:off x="7812832" y="2132856"/>
            <a:ext cx="5040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0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voor leidingen zijn er?</a:t>
            </a:r>
            <a:endParaRPr lang="nl-NL" dirty="0"/>
          </a:p>
        </p:txBody>
      </p:sp>
      <p:sp>
        <p:nvSpPr>
          <p:cNvPr id="3" name="Tijdelijke aanduiding voor inhoud 2"/>
          <p:cNvSpPr>
            <a:spLocks noGrp="1"/>
          </p:cNvSpPr>
          <p:nvPr>
            <p:ph idx="1"/>
          </p:nvPr>
        </p:nvSpPr>
        <p:spPr/>
        <p:txBody>
          <a:bodyPr>
            <a:normAutofit lnSpcReduction="10000"/>
          </a:bodyPr>
          <a:lstStyle/>
          <a:p>
            <a:pPr marL="228600" lvl="1" indent="0">
              <a:buNone/>
            </a:pPr>
            <a:r>
              <a:rPr lang="nl-NL" b="1" i="1" dirty="0" err="1" smtClean="0"/>
              <a:t>matriaal</a:t>
            </a:r>
            <a:endParaRPr lang="nl-NL" b="1" i="1" dirty="0" smtClean="0"/>
          </a:p>
          <a:p>
            <a:pPr lvl="1"/>
            <a:r>
              <a:rPr lang="nl-NL" dirty="0" smtClean="0"/>
              <a:t>Riool</a:t>
            </a:r>
          </a:p>
          <a:p>
            <a:pPr lvl="1"/>
            <a:r>
              <a:rPr lang="nl-NL" dirty="0"/>
              <a:t>beton</a:t>
            </a:r>
          </a:p>
          <a:p>
            <a:pPr lvl="1"/>
            <a:r>
              <a:rPr lang="nl-NL" dirty="0"/>
              <a:t>keramiek </a:t>
            </a:r>
            <a:r>
              <a:rPr lang="nl-NL" dirty="0" smtClean="0"/>
              <a:t> </a:t>
            </a:r>
            <a:endParaRPr lang="nl-NL" dirty="0"/>
          </a:p>
          <a:p>
            <a:pPr lvl="1"/>
            <a:r>
              <a:rPr lang="nl-NL" dirty="0" smtClean="0"/>
              <a:t>glas</a:t>
            </a:r>
            <a:endParaRPr lang="nl-NL" dirty="0"/>
          </a:p>
          <a:p>
            <a:pPr lvl="1"/>
            <a:r>
              <a:rPr lang="nl-NL" dirty="0"/>
              <a:t>kunststof </a:t>
            </a:r>
          </a:p>
          <a:p>
            <a:pPr lvl="1"/>
            <a:r>
              <a:rPr lang="nl-NL" dirty="0"/>
              <a:t>lood</a:t>
            </a:r>
          </a:p>
          <a:p>
            <a:pPr lvl="1"/>
            <a:r>
              <a:rPr lang="nl-NL" dirty="0" smtClean="0"/>
              <a:t>staal</a:t>
            </a:r>
            <a:endParaRPr lang="nl-NL" dirty="0"/>
          </a:p>
          <a:p>
            <a:pPr lvl="1"/>
            <a:r>
              <a:rPr lang="nl-NL" dirty="0"/>
              <a:t>RVS</a:t>
            </a:r>
          </a:p>
          <a:p>
            <a:pPr lvl="1"/>
            <a:r>
              <a:rPr lang="nl-NL" dirty="0"/>
              <a:t>aluminium</a:t>
            </a:r>
          </a:p>
          <a:p>
            <a:pPr lvl="1"/>
            <a:r>
              <a:rPr lang="nl-NL" dirty="0"/>
              <a:t>koper</a:t>
            </a:r>
          </a:p>
          <a:p>
            <a:pPr lvl="1"/>
            <a:r>
              <a:rPr lang="nl-NL" dirty="0"/>
              <a:t>messing</a:t>
            </a:r>
          </a:p>
          <a:p>
            <a:endParaRPr lang="nl-NL" dirty="0"/>
          </a:p>
        </p:txBody>
      </p:sp>
      <p:pic>
        <p:nvPicPr>
          <p:cNvPr id="4" name="Afbeelding 3"/>
          <p:cNvPicPr>
            <a:picLocks noChangeAspect="1"/>
          </p:cNvPicPr>
          <p:nvPr/>
        </p:nvPicPr>
        <p:blipFill>
          <a:blip r:embed="rId2"/>
          <a:stretch>
            <a:fillRect/>
          </a:stretch>
        </p:blipFill>
        <p:spPr>
          <a:xfrm>
            <a:off x="3719736" y="1825624"/>
            <a:ext cx="3643577" cy="2732683"/>
          </a:xfrm>
          <a:prstGeom prst="rect">
            <a:avLst/>
          </a:prstGeom>
        </p:spPr>
      </p:pic>
      <p:pic>
        <p:nvPicPr>
          <p:cNvPr id="5" name="Afbeelding 4"/>
          <p:cNvPicPr>
            <a:picLocks noChangeAspect="1"/>
          </p:cNvPicPr>
          <p:nvPr/>
        </p:nvPicPr>
        <p:blipFill>
          <a:blip r:embed="rId3"/>
          <a:stretch>
            <a:fillRect/>
          </a:stretch>
        </p:blipFill>
        <p:spPr>
          <a:xfrm>
            <a:off x="7731629" y="1813468"/>
            <a:ext cx="3609181" cy="2729491"/>
          </a:xfrm>
          <a:prstGeom prst="rect">
            <a:avLst/>
          </a:prstGeom>
        </p:spPr>
      </p:pic>
      <p:sp>
        <p:nvSpPr>
          <p:cNvPr id="6" name="Tekstvak 5"/>
          <p:cNvSpPr txBox="1"/>
          <p:nvPr/>
        </p:nvSpPr>
        <p:spPr>
          <a:xfrm>
            <a:off x="3863752" y="5157192"/>
            <a:ext cx="2880320" cy="648072"/>
          </a:xfrm>
          <a:prstGeom prst="rect">
            <a:avLst/>
          </a:prstGeom>
          <a:noFill/>
        </p:spPr>
        <p:txBody>
          <a:bodyPr wrap="square" rtlCol="0">
            <a:spAutoFit/>
          </a:bodyPr>
          <a:lstStyle/>
          <a:p>
            <a:endParaRPr lang="nl-NL" dirty="0"/>
          </a:p>
        </p:txBody>
      </p:sp>
      <p:sp>
        <p:nvSpPr>
          <p:cNvPr id="7" name="Tekstvak 6"/>
          <p:cNvSpPr txBox="1"/>
          <p:nvPr/>
        </p:nvSpPr>
        <p:spPr>
          <a:xfrm>
            <a:off x="3683732" y="4873582"/>
            <a:ext cx="3240360" cy="369332"/>
          </a:xfrm>
          <a:prstGeom prst="rect">
            <a:avLst/>
          </a:prstGeom>
          <a:noFill/>
        </p:spPr>
        <p:txBody>
          <a:bodyPr wrap="square" rtlCol="0">
            <a:spAutoFit/>
          </a:bodyPr>
          <a:lstStyle/>
          <a:p>
            <a:r>
              <a:rPr lang="nl-NL" b="1" i="1" dirty="0" smtClean="0"/>
              <a:t>waterleiding</a:t>
            </a:r>
            <a:endParaRPr lang="nl-NL" b="1" i="1" dirty="0"/>
          </a:p>
        </p:txBody>
      </p:sp>
      <p:sp>
        <p:nvSpPr>
          <p:cNvPr id="8" name="Tekstvak 7"/>
          <p:cNvSpPr txBox="1"/>
          <p:nvPr/>
        </p:nvSpPr>
        <p:spPr>
          <a:xfrm>
            <a:off x="7916039" y="4880611"/>
            <a:ext cx="3240360" cy="369332"/>
          </a:xfrm>
          <a:prstGeom prst="rect">
            <a:avLst/>
          </a:prstGeom>
          <a:noFill/>
        </p:spPr>
        <p:txBody>
          <a:bodyPr wrap="square" rtlCol="0">
            <a:spAutoFit/>
          </a:bodyPr>
          <a:lstStyle/>
          <a:p>
            <a:r>
              <a:rPr lang="nl-NL" b="1" i="1" dirty="0" smtClean="0"/>
              <a:t>gasleiding</a:t>
            </a:r>
            <a:endParaRPr lang="nl-NL" b="1" i="1" dirty="0"/>
          </a:p>
        </p:txBody>
      </p:sp>
    </p:spTree>
    <p:extLst>
      <p:ext uri="{BB962C8B-B14F-4D97-AF65-F5344CB8AC3E}">
        <p14:creationId xmlns:p14="http://schemas.microsoft.com/office/powerpoint/2010/main" val="111170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416" y="332656"/>
            <a:ext cx="10515600" cy="1145224"/>
          </a:xfrm>
        </p:spPr>
        <p:txBody>
          <a:bodyPr rtlCol="0"/>
          <a:lstStyle/>
          <a:p>
            <a:pPr rtl="0"/>
            <a:r>
              <a:rPr lang="nl-NL" dirty="0" smtClean="0"/>
              <a:t>Wat viel ons op / wat hebben we geleerd?</a:t>
            </a:r>
            <a:endParaRPr lang="nl-NL" dirty="0"/>
          </a:p>
        </p:txBody>
      </p:sp>
      <p:sp>
        <p:nvSpPr>
          <p:cNvPr id="3" name="Tekstvak 2"/>
          <p:cNvSpPr txBox="1"/>
          <p:nvPr/>
        </p:nvSpPr>
        <p:spPr>
          <a:xfrm>
            <a:off x="1631504" y="2348880"/>
            <a:ext cx="6840760" cy="923330"/>
          </a:xfrm>
          <a:prstGeom prst="rect">
            <a:avLst/>
          </a:prstGeom>
          <a:noFill/>
        </p:spPr>
        <p:txBody>
          <a:bodyPr wrap="square" rtlCol="0">
            <a:spAutoFit/>
          </a:bodyPr>
          <a:lstStyle/>
          <a:p>
            <a:r>
              <a:rPr lang="nl-NL" dirty="0" smtClean="0"/>
              <a:t>Wij hebben geleerd wat voor afsluiters er zijn, en de werking er van.</a:t>
            </a:r>
          </a:p>
          <a:p>
            <a:endParaRPr lang="nl-NL" dirty="0"/>
          </a:p>
        </p:txBody>
      </p:sp>
    </p:spTree>
    <p:extLst>
      <p:ext uri="{BB962C8B-B14F-4D97-AF65-F5344CB8AC3E}">
        <p14:creationId xmlns:p14="http://schemas.microsoft.com/office/powerpoint/2010/main" val="34405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348880"/>
            <a:ext cx="10515600" cy="1145224"/>
          </a:xfrm>
        </p:spPr>
        <p:txBody>
          <a:bodyPr>
            <a:normAutofit/>
          </a:bodyPr>
          <a:lstStyle/>
          <a:p>
            <a:pPr algn="ctr"/>
            <a:r>
              <a:rPr lang="nl-NL" sz="6000" dirty="0" smtClean="0"/>
              <a:t>Vragen?</a:t>
            </a:r>
            <a:endParaRPr lang="nl-NL" sz="6000" dirty="0"/>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114500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smtClean="0"/>
              <a:t>Waar wij het over hebben</a:t>
            </a:r>
            <a:endParaRPr lang="nl-NL" dirty="0"/>
          </a:p>
        </p:txBody>
      </p:sp>
      <p:sp>
        <p:nvSpPr>
          <p:cNvPr id="3" name="Tijdelijke aanduiding voor inhoud 2"/>
          <p:cNvSpPr>
            <a:spLocks noGrp="1"/>
          </p:cNvSpPr>
          <p:nvPr>
            <p:ph idx="1"/>
          </p:nvPr>
        </p:nvSpPr>
        <p:spPr/>
        <p:txBody>
          <a:bodyPr rtlCol="0"/>
          <a:lstStyle/>
          <a:p>
            <a:pPr rtl="0"/>
            <a:r>
              <a:rPr lang="nl-NL" dirty="0" smtClean="0"/>
              <a:t>Waar wij het over gaan hebben</a:t>
            </a:r>
          </a:p>
          <a:p>
            <a:pPr rtl="0"/>
            <a:r>
              <a:rPr lang="nl-NL" dirty="0" smtClean="0"/>
              <a:t>Wat zijn afsluiters</a:t>
            </a:r>
          </a:p>
          <a:p>
            <a:pPr rtl="0"/>
            <a:r>
              <a:rPr lang="nl-NL" dirty="0" smtClean="0"/>
              <a:t>Wat voor afsluiters zijn er</a:t>
            </a:r>
          </a:p>
          <a:p>
            <a:pPr rtl="0"/>
            <a:r>
              <a:rPr lang="nl-NL" dirty="0" smtClean="0"/>
              <a:t>Waarvoor zijn leidingen</a:t>
            </a:r>
          </a:p>
          <a:p>
            <a:pPr rtl="0"/>
            <a:r>
              <a:rPr lang="nl-NL" dirty="0" smtClean="0"/>
              <a:t>Wat voor leidingen zijn er</a:t>
            </a:r>
          </a:p>
          <a:p>
            <a:pPr rtl="0"/>
            <a:r>
              <a:rPr lang="nl-NL" dirty="0" smtClean="0"/>
              <a:t>Waar worden afsluiters en leidingen vaak gebruikt</a:t>
            </a:r>
          </a:p>
          <a:p>
            <a:pPr rtl="0"/>
            <a:r>
              <a:rPr lang="nl-NL" dirty="0" smtClean="0"/>
              <a:t>Wat viel ons op / wat hebben we geleerd</a:t>
            </a:r>
          </a:p>
          <a:p>
            <a:pPr rtl="0"/>
            <a:r>
              <a:rPr lang="nl-NL" dirty="0" smtClean="0"/>
              <a:t>Vragen?</a:t>
            </a:r>
          </a:p>
          <a:p>
            <a:pPr rtl="0"/>
            <a:endParaRPr lang="nl-NL" dirty="0"/>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smtClean="0"/>
              <a:t>Wat zijn afsluiters?</a:t>
            </a:r>
            <a:endParaRPr lang="nl-NL" dirty="0"/>
          </a:p>
        </p:txBody>
      </p:sp>
      <p:sp>
        <p:nvSpPr>
          <p:cNvPr id="3" name="Tijdelijke aanduiding voor inhoud 2"/>
          <p:cNvSpPr>
            <a:spLocks noGrp="1"/>
          </p:cNvSpPr>
          <p:nvPr>
            <p:ph idx="1"/>
          </p:nvPr>
        </p:nvSpPr>
        <p:spPr/>
        <p:txBody>
          <a:bodyPr/>
          <a:lstStyle/>
          <a:p>
            <a:r>
              <a:rPr lang="nl-NL" dirty="0" smtClean="0"/>
              <a:t>mechaniek </a:t>
            </a:r>
            <a:r>
              <a:rPr lang="nl-NL" dirty="0"/>
              <a:t>om de doorstroming van </a:t>
            </a:r>
            <a:r>
              <a:rPr lang="nl-NL" dirty="0" smtClean="0"/>
              <a:t>een</a:t>
            </a:r>
            <a:r>
              <a:rPr lang="nl-NL" dirty="0"/>
              <a:t> gas, vaste stof, of vloeistof</a:t>
            </a:r>
            <a:r>
              <a:rPr lang="nl-NL" dirty="0" smtClean="0"/>
              <a:t> te regelen</a:t>
            </a:r>
          </a:p>
          <a:p>
            <a:r>
              <a:rPr lang="nl-NL" dirty="0" smtClean="0"/>
              <a:t> </a:t>
            </a:r>
            <a:r>
              <a:rPr lang="nl-NL" dirty="0"/>
              <a:t>openen of </a:t>
            </a:r>
            <a:r>
              <a:rPr lang="nl-NL" dirty="0" smtClean="0"/>
              <a:t>sluiten</a:t>
            </a:r>
          </a:p>
          <a:p>
            <a:r>
              <a:rPr lang="nl-NL" dirty="0" smtClean="0"/>
              <a:t>industrie </a:t>
            </a:r>
            <a:r>
              <a:rPr lang="nl-NL" dirty="0"/>
              <a:t>als in </a:t>
            </a:r>
            <a:r>
              <a:rPr lang="nl-NL" dirty="0" smtClean="0"/>
              <a:t>huishoudens</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19004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Verschillende soorten afsluiters</a:t>
            </a:r>
            <a:endParaRPr lang="nl-NL" dirty="0"/>
          </a:p>
        </p:txBody>
      </p:sp>
      <p:sp>
        <p:nvSpPr>
          <p:cNvPr id="3" name="Tijdelijke aanduiding voor inhoud 2"/>
          <p:cNvSpPr>
            <a:spLocks noGrp="1"/>
          </p:cNvSpPr>
          <p:nvPr>
            <p:ph idx="1"/>
          </p:nvPr>
        </p:nvSpPr>
        <p:spPr/>
        <p:txBody>
          <a:bodyPr/>
          <a:lstStyle/>
          <a:p>
            <a:r>
              <a:rPr lang="nl-NL" dirty="0"/>
              <a:t>Klepafsluiter </a:t>
            </a:r>
          </a:p>
          <a:p>
            <a:r>
              <a:rPr lang="nl-NL" dirty="0"/>
              <a:t>Schuifafsluiter </a:t>
            </a:r>
          </a:p>
          <a:p>
            <a:r>
              <a:rPr lang="nl-NL" dirty="0"/>
              <a:t>Membraanafsluiter </a:t>
            </a:r>
          </a:p>
          <a:p>
            <a:r>
              <a:rPr lang="nl-NL" dirty="0"/>
              <a:t>Kogelkraan </a:t>
            </a:r>
          </a:p>
          <a:p>
            <a:r>
              <a:rPr lang="nl-NL" dirty="0"/>
              <a:t>Vlinderklep </a:t>
            </a:r>
          </a:p>
          <a:p>
            <a:endParaRPr lang="nl-NL" dirty="0"/>
          </a:p>
        </p:txBody>
      </p:sp>
    </p:spTree>
    <p:extLst>
      <p:ext uri="{BB962C8B-B14F-4D97-AF65-F5344CB8AC3E}">
        <p14:creationId xmlns:p14="http://schemas.microsoft.com/office/powerpoint/2010/main" val="379224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klepafsluiter</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48128" y="188640"/>
            <a:ext cx="3024633" cy="3390896"/>
          </a:xfrm>
        </p:spPr>
      </p:pic>
      <p:sp>
        <p:nvSpPr>
          <p:cNvPr id="6" name="Tekstvak 5"/>
          <p:cNvSpPr txBox="1"/>
          <p:nvPr/>
        </p:nvSpPr>
        <p:spPr>
          <a:xfrm>
            <a:off x="1127448" y="1844824"/>
            <a:ext cx="4680520" cy="923330"/>
          </a:xfrm>
          <a:prstGeom prst="rect">
            <a:avLst/>
          </a:prstGeom>
          <a:noFill/>
        </p:spPr>
        <p:txBody>
          <a:bodyPr wrap="square" rtlCol="0">
            <a:spAutoFit/>
          </a:bodyPr>
          <a:lstStyle/>
          <a:p>
            <a:r>
              <a:rPr lang="nl-NL" dirty="0" smtClean="0"/>
              <a:t>Schroefdraadspindel</a:t>
            </a:r>
          </a:p>
          <a:p>
            <a:endParaRPr lang="nl-NL" dirty="0"/>
          </a:p>
          <a:p>
            <a:r>
              <a:rPr lang="nl-NL" dirty="0" smtClean="0"/>
              <a:t>Klep in de zitting gedrukt</a:t>
            </a:r>
            <a:endParaRPr lang="nl-NL" dirty="0"/>
          </a:p>
        </p:txBody>
      </p:sp>
    </p:spTree>
    <p:extLst>
      <p:ext uri="{BB962C8B-B14F-4D97-AF65-F5344CB8AC3E}">
        <p14:creationId xmlns:p14="http://schemas.microsoft.com/office/powerpoint/2010/main" val="53747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Schuifafsluiter </a:t>
            </a:r>
            <a:br>
              <a:rPr lang="nl-NL" dirty="0"/>
            </a:br>
            <a:endParaRPr lang="nl-NL" dirty="0"/>
          </a:p>
        </p:txBody>
      </p:sp>
      <p:sp>
        <p:nvSpPr>
          <p:cNvPr id="3" name="Tijdelijke aanduiding voor inhoud 2"/>
          <p:cNvSpPr>
            <a:spLocks noGrp="1"/>
          </p:cNvSpPr>
          <p:nvPr>
            <p:ph idx="1"/>
          </p:nvPr>
        </p:nvSpPr>
        <p:spPr/>
        <p:txBody>
          <a:bodyPr/>
          <a:lstStyle/>
          <a:p>
            <a:r>
              <a:rPr lang="nl-NL" dirty="0" smtClean="0"/>
              <a:t>Met behulp van een spindel</a:t>
            </a:r>
          </a:p>
          <a:p>
            <a:r>
              <a:rPr lang="nl-NL" dirty="0" smtClean="0"/>
              <a:t>Schuif in de stroombaan</a:t>
            </a:r>
          </a:p>
          <a:p>
            <a:r>
              <a:rPr lang="nl-NL" dirty="0" smtClean="0"/>
              <a:t>Toegepast bij grote leiding diameters</a:t>
            </a:r>
          </a:p>
          <a:p>
            <a:pPr marL="0" indent="0">
              <a:buNone/>
            </a:pPr>
            <a:endParaRPr lang="nl-NL" dirty="0"/>
          </a:p>
        </p:txBody>
      </p:sp>
      <p:pic>
        <p:nvPicPr>
          <p:cNvPr id="1026" name="Picture 2" descr="https://upload.wikimedia.org/wikipedia/commons/thumb/1/1d/Valve.jpg/800px-Val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1196752"/>
            <a:ext cx="2666978" cy="355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0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Membraanafsluiter</a:t>
            </a:r>
            <a:endParaRPr lang="nl-NL" dirty="0"/>
          </a:p>
        </p:txBody>
      </p:sp>
      <p:sp>
        <p:nvSpPr>
          <p:cNvPr id="3" name="Tijdelijke aanduiding voor inhoud 2"/>
          <p:cNvSpPr>
            <a:spLocks noGrp="1"/>
          </p:cNvSpPr>
          <p:nvPr>
            <p:ph idx="1"/>
          </p:nvPr>
        </p:nvSpPr>
        <p:spPr/>
        <p:txBody>
          <a:bodyPr/>
          <a:lstStyle/>
          <a:p>
            <a:r>
              <a:rPr lang="nl-NL" dirty="0"/>
              <a:t>O</a:t>
            </a:r>
            <a:r>
              <a:rPr lang="nl-NL" dirty="0" smtClean="0"/>
              <a:t>pening </a:t>
            </a:r>
            <a:r>
              <a:rPr lang="nl-NL" dirty="0"/>
              <a:t>tussen </a:t>
            </a:r>
            <a:r>
              <a:rPr lang="nl-NL" dirty="0" smtClean="0"/>
              <a:t>metalen huis en membraan</a:t>
            </a:r>
          </a:p>
          <a:p>
            <a:r>
              <a:rPr lang="nl-NL" dirty="0"/>
              <a:t>M</a:t>
            </a:r>
            <a:r>
              <a:rPr lang="nl-NL" dirty="0" smtClean="0"/>
              <a:t>embraan </a:t>
            </a:r>
            <a:r>
              <a:rPr lang="nl-NL" dirty="0"/>
              <a:t>naar boven en beneden </a:t>
            </a:r>
          </a:p>
          <a:p>
            <a:endParaRPr lang="nl-NL" dirty="0"/>
          </a:p>
          <a:p>
            <a:endParaRPr lang="nl-NL" dirty="0"/>
          </a:p>
        </p:txBody>
      </p:sp>
      <p:pic>
        <p:nvPicPr>
          <p:cNvPr id="2050" name="Picture 2" descr="https://upload.wikimedia.org/wikipedia/commons/3/31/Membraankra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1268760"/>
            <a:ext cx="3417048" cy="431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Kogelkraan </a:t>
            </a:r>
            <a:br>
              <a:rPr lang="nl-NL" dirty="0"/>
            </a:br>
            <a:endParaRPr lang="nl-NL" dirty="0"/>
          </a:p>
        </p:txBody>
      </p:sp>
      <p:sp>
        <p:nvSpPr>
          <p:cNvPr id="3" name="Tijdelijke aanduiding voor inhoud 2"/>
          <p:cNvSpPr>
            <a:spLocks noGrp="1"/>
          </p:cNvSpPr>
          <p:nvPr>
            <p:ph idx="1"/>
          </p:nvPr>
        </p:nvSpPr>
        <p:spPr/>
        <p:txBody>
          <a:bodyPr/>
          <a:lstStyle/>
          <a:p>
            <a:r>
              <a:rPr lang="nl-NL" dirty="0" smtClean="0"/>
              <a:t>Doorboorde bol</a:t>
            </a:r>
          </a:p>
          <a:p>
            <a:r>
              <a:rPr lang="nl-NL" dirty="0" smtClean="0"/>
              <a:t>Door de kogel te draaien meer toe stroom</a:t>
            </a:r>
          </a:p>
          <a:p>
            <a:r>
              <a:rPr lang="nl-NL" dirty="0" smtClean="0"/>
              <a:t>De kogel draait meestal in een </a:t>
            </a:r>
            <a:r>
              <a:rPr lang="nl-NL" dirty="0" err="1" smtClean="0"/>
              <a:t>kunstofen</a:t>
            </a:r>
            <a:r>
              <a:rPr lang="nl-NL" dirty="0" smtClean="0"/>
              <a:t> kamer</a:t>
            </a:r>
            <a:endParaRPr lang="nl-NL" dirty="0"/>
          </a:p>
        </p:txBody>
      </p:sp>
      <p:pic>
        <p:nvPicPr>
          <p:cNvPr id="5" name="Afbeelding 4"/>
          <p:cNvPicPr>
            <a:picLocks noChangeAspect="1"/>
          </p:cNvPicPr>
          <p:nvPr/>
        </p:nvPicPr>
        <p:blipFill>
          <a:blip r:embed="rId2"/>
          <a:stretch>
            <a:fillRect/>
          </a:stretch>
        </p:blipFill>
        <p:spPr>
          <a:xfrm>
            <a:off x="8256240" y="1268760"/>
            <a:ext cx="2850803" cy="3951803"/>
          </a:xfrm>
          <a:prstGeom prst="rect">
            <a:avLst/>
          </a:prstGeom>
        </p:spPr>
      </p:pic>
    </p:spTree>
    <p:extLst>
      <p:ext uri="{BB962C8B-B14F-4D97-AF65-F5344CB8AC3E}">
        <p14:creationId xmlns:p14="http://schemas.microsoft.com/office/powerpoint/2010/main" val="41089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Vlinderklep</a:t>
            </a:r>
            <a:endParaRPr lang="nl-NL" dirty="0"/>
          </a:p>
        </p:txBody>
      </p:sp>
      <p:sp>
        <p:nvSpPr>
          <p:cNvPr id="3" name="Tijdelijke aanduiding voor inhoud 2"/>
          <p:cNvSpPr>
            <a:spLocks noGrp="1"/>
          </p:cNvSpPr>
          <p:nvPr>
            <p:ph idx="1"/>
          </p:nvPr>
        </p:nvSpPr>
        <p:spPr/>
        <p:txBody>
          <a:bodyPr/>
          <a:lstStyle/>
          <a:p>
            <a:r>
              <a:rPr lang="nl-NL" dirty="0" smtClean="0"/>
              <a:t>Schijf draait rond</a:t>
            </a:r>
          </a:p>
          <a:p>
            <a:r>
              <a:rPr lang="nl-NL" dirty="0"/>
              <a:t>1. Huis met boutgaten </a:t>
            </a:r>
          </a:p>
          <a:p>
            <a:r>
              <a:rPr lang="nl-NL" dirty="0"/>
              <a:t>2. Voering </a:t>
            </a:r>
          </a:p>
          <a:p>
            <a:r>
              <a:rPr lang="nl-NL" dirty="0"/>
              <a:t>3. Draaibare schijf </a:t>
            </a:r>
          </a:p>
          <a:p>
            <a:r>
              <a:rPr lang="nl-NL" dirty="0"/>
              <a:t>4. bedieningshendel </a:t>
            </a:r>
          </a:p>
          <a:p>
            <a:endParaRPr lang="nl-NL" dirty="0" smtClean="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152" y="1628800"/>
            <a:ext cx="2472827" cy="3623493"/>
          </a:xfrm>
          <a:prstGeom prst="rect">
            <a:avLst/>
          </a:prstGeom>
        </p:spPr>
      </p:pic>
    </p:spTree>
    <p:extLst>
      <p:ext uri="{BB962C8B-B14F-4D97-AF65-F5344CB8AC3E}">
        <p14:creationId xmlns:p14="http://schemas.microsoft.com/office/powerpoint/2010/main" val="291556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ADSSCHETS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756_TF03031010_TF03031010" id="{F27287B8-9272-46B6-99E0-6C8705461F64}" vid="{2E80484F-1C24-416A-AB61-21DA0F8BF7BD}"/>
    </a:ext>
  </a:extLst>
</a:theme>
</file>

<file path=ppt/theme/theme2.xml><?xml version="1.0" encoding="utf-8"?>
<a:theme xmlns:a="http://schemas.openxmlformats.org/drawingml/2006/main" name="Office-th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Stadsschetspresentatie (breedbeeld)</Template>
  <TotalTime>58</TotalTime>
  <Words>223</Words>
  <Application>Microsoft Office PowerPoint</Application>
  <PresentationFormat>Breedbeeld</PresentationFormat>
  <Paragraphs>71</Paragraphs>
  <Slides>13</Slides>
  <Notes>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Century Schoolbook</vt:lpstr>
      <vt:lpstr>STADSSCHETS 16X9</vt:lpstr>
      <vt:lpstr>Aansluitingen en leidingen</vt:lpstr>
      <vt:lpstr>Waar wij het over hebben</vt:lpstr>
      <vt:lpstr>Wat zijn afsluiters?</vt:lpstr>
      <vt:lpstr>Verschillende soorten afsluiters</vt:lpstr>
      <vt:lpstr>klepafsluiter</vt:lpstr>
      <vt:lpstr>Schuifafsluiter  </vt:lpstr>
      <vt:lpstr>Membraanafsluiter</vt:lpstr>
      <vt:lpstr>Kogelkraan  </vt:lpstr>
      <vt:lpstr>Vlinderklep</vt:lpstr>
      <vt:lpstr>Waarvoor zijn er leidingen?</vt:lpstr>
      <vt:lpstr>Wat voor leidingen zijn er?</vt:lpstr>
      <vt:lpstr>Wat viel ons op / wat hebben we geleerd?</vt:lpstr>
      <vt:lpstr>Vragen?</vt:lpstr>
    </vt:vector>
  </TitlesOfParts>
  <Company>IT-Workz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Aansluitingen en leidingen</dc:title>
  <dc:creator>Jeroen Hofstra</dc:creator>
  <cp:lastModifiedBy>Hofstra, Jeroen</cp:lastModifiedBy>
  <cp:revision>7</cp:revision>
  <dcterms:created xsi:type="dcterms:W3CDTF">2017-12-06T09:42:24Z</dcterms:created>
  <dcterms:modified xsi:type="dcterms:W3CDTF">2017-12-06T10:41:18Z</dcterms:modified>
</cp:coreProperties>
</file>